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s/comment1.xml" ContentType="application/vnd.openxmlformats-officedocument.presentationml.comments+xml"/>
  <Override PartName="/ppt/slides/slide8.xml" ContentType="application/vnd.openxmlformats-officedocument.presentationml.slide+xml"/>
  <Override PartName="/ppt/comments/comment2.xml" ContentType="application/vnd.openxmlformats-officedocument.presentationml.comments+xml"/>
  <Override PartName="/ppt/slides/slide9.xml" ContentType="application/vnd.openxmlformats-officedocument.presentationml.slide+xml"/>
  <Override PartName="/ppt/comments/comment3.xml" ContentType="application/vnd.openxmlformats-officedocument.presentationml.comments+xml"/>
  <Override PartName="/ppt/slides/slide10.xml" ContentType="application/vnd.openxmlformats-officedocument.presentationml.slide+xml"/>
  <Override PartName="/ppt/slides/slide11.xml" ContentType="application/vnd.openxmlformats-officedocument.presentationml.slide+xml"/>
  <Override PartName="/ppt/comments/comment4.xml" ContentType="application/vnd.openxmlformats-officedocument.presentationml.comments+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s/comment5.xml" ContentType="application/vnd.openxmlformats-officedocument.presentationml.comments+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6"/>
    <p:sldId id="264" r:id="rId18"/>
    <p:sldId id="265" r:id="rId20"/>
    <p:sldId id="266" r:id="rId21"/>
    <p:sldId id="267" r:id="rId23"/>
    <p:sldId id="268" r:id="rId24"/>
    <p:sldId id="269" r:id="rId25"/>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Lst>
  <p:sldSz cx="9144000" cy="6858000"/>
  <p:notesSz cx="6858000" cy="9144000"/>
  <p:defaultTextStyle>
    <a:lvl1pPr>
      <a:defRPr>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indent="2286000">
      <a:defRPr>
        <a:latin typeface="Arial"/>
        <a:ea typeface="Arial"/>
        <a:cs typeface="Arial"/>
        <a:sym typeface="Arial"/>
      </a:defRPr>
    </a:lvl6pPr>
    <a:lvl7pPr indent="2743200">
      <a:defRPr>
        <a:latin typeface="Arial"/>
        <a:ea typeface="Arial"/>
        <a:cs typeface="Arial"/>
        <a:sym typeface="Arial"/>
      </a:defRPr>
    </a:lvl7pPr>
    <a:lvl8pPr indent="3200400">
      <a:defRPr>
        <a:latin typeface="Arial"/>
        <a:ea typeface="Arial"/>
        <a:cs typeface="Arial"/>
        <a:sym typeface="Arial"/>
      </a:defRPr>
    </a:lvl8pPr>
    <a:lvl9pPr indent="3657600">
      <a:defRPr>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la Brown" initials="KB"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F3F4"/>
          </a:solidFill>
        </a:fill>
      </a:tcStyle>
    </a:wholeTbl>
    <a:band2H>
      <a:tcTxStyle b="def" i="def"/>
      <a:tcStyle>
        <a:tcBdr/>
        <a:fill>
          <a:solidFill>
            <a:srgbClr val="F3F9FA"/>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E0E3"/>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CD9"/>
          </a:solidFill>
        </a:fill>
      </a:tcStyle>
    </a:wholeTbl>
    <a:band2H>
      <a:tcTxStyle b="def" i="def"/>
      <a:tcStyle>
        <a:tcBdr/>
        <a:fill>
          <a:solidFill>
            <a:srgbClr val="E7E7ED"/>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D2D8A"/>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D2D8A"/>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D2D8A"/>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comments" Target="comments/comment1.xml"/><Relationship Id="rId16" Type="http://schemas.openxmlformats.org/officeDocument/2006/relationships/slide" Target="slides/slide8.xml"/><Relationship Id="rId17" Type="http://schemas.openxmlformats.org/officeDocument/2006/relationships/comments" Target="comments/comment2.xml"/><Relationship Id="rId18" Type="http://schemas.openxmlformats.org/officeDocument/2006/relationships/slide" Target="slides/slide9.xml"/><Relationship Id="rId19" Type="http://schemas.openxmlformats.org/officeDocument/2006/relationships/comments" Target="comments/comment3.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comments" Target="comments/comment4.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comments" Target="comments/comment5.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09-27T14:30:50.833" idx="1">
    <p:pos x="2880" y="2247"/>
    <p:text>Change -short sweet tinc</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09-27T14:34:17.551" idx="2">
    <p:pos x="3089" y="1260"/>
    <p:text>graphic</p:text>
  </p:cm>
  <p:cm authorId="0" dt="2015-09-27T14:33:52.896" idx="3">
    <p:pos x="1920" y="1600"/>
    <p:text>Operations has 4 Work Types:
Business Projects (New Service)
Internal Projects (Implement CM)
Planned Changes (Tickets)
Unplanned Changes (Break-fix)</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09-27T14:35:43.783" idx="4">
    <p:pos x="1294" y="2500"/>
    <p:text>Orginally - this is the format - could be format as a starting point - bring on all facets of the org.. Business,Marketing,sales, etc</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5-09-27T14:44:48.818" idx="5">
    <p:pos x="1920" y="1600"/>
    <p:text>Change to Principles/Enabling PRactices  for all 3 ways</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5-09-27T15:01:46.659" idx="6">
    <p:pos x="1920" y="1600"/>
    <p:text>OWNERSHIP
C-Raj
A- Agile Infra (Cloud), CD/CD, Release Mgmt (RDB) - 1 encompassing graphic
L. Raj
M. Rob/Raj
S.Raj—-
</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p:nvPr>
            <p:ph type="sldImg"/>
          </p:nvPr>
        </p:nvSpPr>
        <p:spPr>
          <a:xfrm>
            <a:off x="1143000" y="685800"/>
            <a:ext cx="4572000" cy="3429000"/>
          </a:xfrm>
          <a:prstGeom prst="rect">
            <a:avLst/>
          </a:prstGeom>
        </p:spPr>
        <p:txBody>
          <a:bodyPr/>
          <a:lstStyle/>
          <a:p>
            <a:pPr lvl="0"/>
          </a:p>
        </p:txBody>
      </p:sp>
      <p:sp>
        <p:nvSpPr>
          <p:cNvPr id="436" name="Shape 43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 Id="rId3" Type="http://schemas.openxmlformats.org/officeDocument/2006/relationships/hyperlink" Target="http://twitter.com/#!/patrickdebois" TargetMode="Externa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itrevolution.com/books/the-devops-cookbook/" TargetMode="External"/><Relationship Id="rId4" Type="http://schemas.openxmlformats.org/officeDocument/2006/relationships/hyperlink" Target="http://itrevolution.com/books/novel/" TargetMode="Externa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lvl="0"/>
          </a:p>
        </p:txBody>
      </p:sp>
      <p:sp>
        <p:nvSpPr>
          <p:cNvPr id="481" name="Shape 48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lvl="0">
              <a:defRPr sz="1800"/>
            </a:pPr>
            <a:r>
              <a:rPr sz="1200"/>
              <a:t>Cross-functional teams over organizational silos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lvl="0"/>
          </a:p>
        </p:txBody>
      </p:sp>
      <p:sp>
        <p:nvSpPr>
          <p:cNvPr id="563" name="Shape 563"/>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Raise hand if you have seen the Testing Pyramid –</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Explain Pyramid briefly - </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The selection of tools to assist testing is now better than ever. Choosing the correct set of tools for test management, defect tracking and test automation will greatly improve testing effectiveness and efficiency.</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Test automation when done right can reduce manual work, contribute to the total amount of testing, increase the test coverage and expedite the release process of a software system.</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 There are many unit testing tools out there, with the xUnit family holding a predominant place.</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 In the Java world, JUnit is the de facto standard, although TestNG is another</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popular Java unit testing framework with a number of innovative features. For C#</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applications, the NUnit testing framework proposes similar functionalities to those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provided by JUnit, as does Test::Unit  for Ruby. For C/C++, there is CppUnit, and</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PHP developers can use PHPUnit. And this is not an exhaustive list!</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Spell out/explain acronyms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Explain how the pyramid maps to each component layer.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lvl="0"/>
          </a:p>
        </p:txBody>
      </p:sp>
      <p:sp>
        <p:nvSpPr>
          <p:cNvPr id="635" name="Shape 635"/>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Illustrate the iterative nature of the practices in a manner similar to a manufacturing plant – </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Emphasize culture/feedback loops and automation</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Agile Development enables feedback loops</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“baby steps, pervasive feedback”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2" name="Shape 652"/>
          <p:cNvSpPr/>
          <p:nvPr>
            <p:ph type="sldImg"/>
          </p:nvPr>
        </p:nvSpPr>
        <p:spPr>
          <a:prstGeom prst="rect">
            <a:avLst/>
          </a:prstGeom>
        </p:spPr>
        <p:txBody>
          <a:bodyPr/>
          <a:lstStyle/>
          <a:p>
            <a:pPr lvl="0"/>
          </a:p>
        </p:txBody>
      </p:sp>
      <p:sp>
        <p:nvSpPr>
          <p:cNvPr id="653" name="Shape 653"/>
          <p:cNvSpPr/>
          <p:nvPr>
            <p:ph type="body" sz="quarter" idx="1"/>
          </p:nvPr>
        </p:nvSpPr>
        <p:spPr>
          <a:prstGeom prst="rect">
            <a:avLst/>
          </a:prstGeom>
        </p:spPr>
        <p:txBody>
          <a:bodyPr/>
          <a:lstStyle/>
          <a:p>
            <a:pPr lvl="0" defTabSz="914400">
              <a:lnSpc>
                <a:spcPct val="100000"/>
              </a:lnSpc>
              <a:defRPr sz="1800"/>
            </a:pPr>
            <a:r>
              <a:rPr sz="1200">
                <a:solidFill>
                  <a:srgbClr val="C0504D"/>
                </a:solidFill>
                <a:latin typeface="Gill Sans"/>
                <a:ea typeface="Gill Sans"/>
                <a:cs typeface="Gill Sans"/>
                <a:sym typeface="Gill Sans"/>
              </a:rPr>
              <a:t>Makes development easier, organized and simplifies team/group development.</a:t>
            </a:r>
            <a:endParaRPr sz="1200">
              <a:latin typeface="Calibri"/>
              <a:ea typeface="Calibri"/>
              <a:cs typeface="Calibri"/>
              <a:sym typeface="Calibri"/>
            </a:endParaRPr>
          </a:p>
          <a:p>
            <a:pPr lvl="0" defTabSz="914400">
              <a:lnSpc>
                <a:spcPct val="100000"/>
              </a:lnSpc>
              <a:defRPr sz="1800"/>
            </a:pPr>
            <a:r>
              <a:rPr sz="1200">
                <a:solidFill>
                  <a:srgbClr val="C0504D"/>
                </a:solidFill>
                <a:latin typeface="Gill Sans"/>
                <a:ea typeface="Gill Sans"/>
                <a:cs typeface="Gill Sans"/>
                <a:sym typeface="Gill Sans"/>
              </a:rPr>
              <a:t>Iterative Development + Automated Testing</a:t>
            </a:r>
            <a:endParaRPr sz="1200">
              <a:latin typeface="Calibri"/>
              <a:ea typeface="Calibri"/>
              <a:cs typeface="Calibri"/>
              <a:sym typeface="Calibri"/>
            </a:endParaRPr>
          </a:p>
          <a:p>
            <a:pPr lvl="0" marL="671417" indent="-334929" defTabSz="914400">
              <a:lnSpc>
                <a:spcPct val="100000"/>
              </a:lnSpc>
              <a:buClr>
                <a:srgbClr val="595959"/>
              </a:buClr>
              <a:buSzPct val="100000"/>
              <a:buFont typeface="Times New Roman"/>
              <a:buChar char="•"/>
              <a:tabLst>
                <a:tab pos="660400" algn="l"/>
                <a:tab pos="774700" algn="l"/>
                <a:tab pos="1219200" algn="l"/>
                <a:tab pos="1676400" algn="l"/>
                <a:tab pos="2120900" algn="l"/>
                <a:tab pos="2565400" algn="l"/>
                <a:tab pos="3022600" algn="l"/>
                <a:tab pos="3467100" algn="l"/>
                <a:tab pos="3911600" algn="l"/>
                <a:tab pos="4368800" algn="l"/>
                <a:tab pos="4813300" algn="l"/>
                <a:tab pos="5257800" algn="l"/>
                <a:tab pos="5715000" algn="l"/>
                <a:tab pos="6159500" algn="l"/>
                <a:tab pos="6604000" algn="l"/>
                <a:tab pos="7061200" algn="l"/>
                <a:tab pos="7505700" algn="l"/>
                <a:tab pos="7950200" algn="l"/>
                <a:tab pos="8407400" algn="l"/>
                <a:tab pos="8851900" algn="l"/>
                <a:tab pos="9296400" algn="l"/>
              </a:tabLst>
              <a:defRPr sz="1800"/>
            </a:pPr>
            <a:r>
              <a:rPr sz="1200">
                <a:solidFill>
                  <a:srgbClr val="595959"/>
                </a:solidFill>
                <a:latin typeface="Calibri"/>
                <a:ea typeface="Calibri"/>
                <a:cs typeface="Calibri"/>
                <a:sym typeface="Calibri"/>
              </a:rPr>
              <a:t> Environments based on stability</a:t>
            </a:r>
            <a:endParaRPr sz="1200">
              <a:latin typeface="Calibri"/>
              <a:ea typeface="Calibri"/>
              <a:cs typeface="Calibri"/>
              <a:sym typeface="Calibri"/>
            </a:endParaRPr>
          </a:p>
          <a:p>
            <a:pPr lvl="0" marL="671417" indent="-334929" defTabSz="914400">
              <a:lnSpc>
                <a:spcPct val="100000"/>
              </a:lnSpc>
              <a:buClr>
                <a:srgbClr val="595959"/>
              </a:buClr>
              <a:buSzPct val="100000"/>
              <a:buFont typeface="Times New Roman"/>
              <a:buChar char="•"/>
              <a:tabLst>
                <a:tab pos="660400" algn="l"/>
                <a:tab pos="774700" algn="l"/>
                <a:tab pos="1219200" algn="l"/>
                <a:tab pos="1676400" algn="l"/>
                <a:tab pos="2120900" algn="l"/>
                <a:tab pos="2565400" algn="l"/>
                <a:tab pos="3022600" algn="l"/>
                <a:tab pos="3467100" algn="l"/>
                <a:tab pos="3911600" algn="l"/>
                <a:tab pos="4368800" algn="l"/>
                <a:tab pos="4813300" algn="l"/>
                <a:tab pos="5257800" algn="l"/>
                <a:tab pos="5715000" algn="l"/>
                <a:tab pos="6159500" algn="l"/>
                <a:tab pos="6604000" algn="l"/>
                <a:tab pos="7061200" algn="l"/>
                <a:tab pos="7505700" algn="l"/>
                <a:tab pos="7950200" algn="l"/>
                <a:tab pos="8407400" algn="l"/>
                <a:tab pos="8851900" algn="l"/>
                <a:tab pos="9296400" algn="l"/>
              </a:tabLst>
              <a:defRPr sz="1800"/>
            </a:pPr>
            <a:r>
              <a:rPr sz="1200">
                <a:solidFill>
                  <a:srgbClr val="595959"/>
                </a:solidFill>
                <a:latin typeface="Calibri"/>
                <a:ea typeface="Calibri"/>
                <a:cs typeface="Calibri"/>
                <a:sym typeface="Calibri"/>
              </a:rPr>
              <a:t> Maintain a code repository</a:t>
            </a:r>
            <a:endParaRPr sz="1200">
              <a:latin typeface="Calibri"/>
              <a:ea typeface="Calibri"/>
              <a:cs typeface="Calibri"/>
              <a:sym typeface="Calibri"/>
            </a:endParaRPr>
          </a:p>
          <a:p>
            <a:pPr lvl="0" marL="671417" indent="-334929" defTabSz="914400">
              <a:lnSpc>
                <a:spcPct val="100000"/>
              </a:lnSpc>
              <a:buClr>
                <a:srgbClr val="595959"/>
              </a:buClr>
              <a:buSzPct val="100000"/>
              <a:buFont typeface="Times New Roman"/>
              <a:buChar char="•"/>
              <a:tabLst>
                <a:tab pos="660400" algn="l"/>
                <a:tab pos="774700" algn="l"/>
                <a:tab pos="1219200" algn="l"/>
                <a:tab pos="1676400" algn="l"/>
                <a:tab pos="2120900" algn="l"/>
                <a:tab pos="2565400" algn="l"/>
                <a:tab pos="3022600" algn="l"/>
                <a:tab pos="3467100" algn="l"/>
                <a:tab pos="3911600" algn="l"/>
                <a:tab pos="4368800" algn="l"/>
                <a:tab pos="4813300" algn="l"/>
                <a:tab pos="5257800" algn="l"/>
                <a:tab pos="5715000" algn="l"/>
                <a:tab pos="6159500" algn="l"/>
                <a:tab pos="6604000" algn="l"/>
                <a:tab pos="7061200" algn="l"/>
                <a:tab pos="7505700" algn="l"/>
                <a:tab pos="7950200" algn="l"/>
                <a:tab pos="8407400" algn="l"/>
                <a:tab pos="8851900" algn="l"/>
                <a:tab pos="9296400" algn="l"/>
              </a:tabLst>
              <a:defRPr sz="1800"/>
            </a:pPr>
            <a:r>
              <a:rPr sz="1200">
                <a:solidFill>
                  <a:srgbClr val="595959"/>
                </a:solidFill>
                <a:latin typeface="Calibri"/>
                <a:ea typeface="Calibri"/>
                <a:cs typeface="Calibri"/>
                <a:sym typeface="Calibri"/>
              </a:rPr>
              <a:t> Commit frequently and build every commit</a:t>
            </a:r>
            <a:endParaRPr sz="1200">
              <a:latin typeface="Calibri"/>
              <a:ea typeface="Calibri"/>
              <a:cs typeface="Calibri"/>
              <a:sym typeface="Calibri"/>
            </a:endParaRPr>
          </a:p>
          <a:p>
            <a:pPr lvl="0" marL="671417" indent="-334929" defTabSz="914400">
              <a:lnSpc>
                <a:spcPct val="100000"/>
              </a:lnSpc>
              <a:buClr>
                <a:srgbClr val="595959"/>
              </a:buClr>
              <a:buSzPct val="100000"/>
              <a:buFont typeface="Times New Roman"/>
              <a:buChar char="•"/>
              <a:tabLst>
                <a:tab pos="660400" algn="l"/>
                <a:tab pos="774700" algn="l"/>
                <a:tab pos="1219200" algn="l"/>
                <a:tab pos="1676400" algn="l"/>
                <a:tab pos="2120900" algn="l"/>
                <a:tab pos="2565400" algn="l"/>
                <a:tab pos="3022600" algn="l"/>
                <a:tab pos="3467100" algn="l"/>
                <a:tab pos="3911600" algn="l"/>
                <a:tab pos="4368800" algn="l"/>
                <a:tab pos="4813300" algn="l"/>
                <a:tab pos="5257800" algn="l"/>
                <a:tab pos="5715000" algn="l"/>
                <a:tab pos="6159500" algn="l"/>
                <a:tab pos="6604000" algn="l"/>
                <a:tab pos="7061200" algn="l"/>
                <a:tab pos="7505700" algn="l"/>
                <a:tab pos="7950200" algn="l"/>
                <a:tab pos="8407400" algn="l"/>
                <a:tab pos="8851900" algn="l"/>
                <a:tab pos="9296400" algn="l"/>
              </a:tabLst>
              <a:defRPr sz="1800"/>
            </a:pPr>
            <a:r>
              <a:rPr sz="1200">
                <a:solidFill>
                  <a:srgbClr val="595959"/>
                </a:solidFill>
                <a:latin typeface="Calibri"/>
                <a:ea typeface="Calibri"/>
                <a:cs typeface="Calibri"/>
                <a:sym typeface="Calibri"/>
              </a:rPr>
              <a:t> Make the build self-testing</a:t>
            </a:r>
            <a:endParaRPr sz="1200">
              <a:latin typeface="Calibri"/>
              <a:ea typeface="Calibri"/>
              <a:cs typeface="Calibri"/>
              <a:sym typeface="Calibri"/>
            </a:endParaRPr>
          </a:p>
          <a:p>
            <a:pPr lvl="0" marL="671417" indent="-334929" defTabSz="914400">
              <a:lnSpc>
                <a:spcPct val="100000"/>
              </a:lnSpc>
              <a:buClr>
                <a:srgbClr val="595959"/>
              </a:buClr>
              <a:buSzPct val="100000"/>
              <a:buFont typeface="Times New Roman"/>
              <a:buChar char="•"/>
              <a:tabLst>
                <a:tab pos="660400" algn="l"/>
                <a:tab pos="774700" algn="l"/>
                <a:tab pos="1219200" algn="l"/>
                <a:tab pos="1676400" algn="l"/>
                <a:tab pos="2120900" algn="l"/>
                <a:tab pos="2565400" algn="l"/>
                <a:tab pos="3022600" algn="l"/>
                <a:tab pos="3467100" algn="l"/>
                <a:tab pos="3911600" algn="l"/>
                <a:tab pos="4368800" algn="l"/>
                <a:tab pos="4813300" algn="l"/>
                <a:tab pos="5257800" algn="l"/>
                <a:tab pos="5715000" algn="l"/>
                <a:tab pos="6159500" algn="l"/>
                <a:tab pos="6604000" algn="l"/>
                <a:tab pos="7061200" algn="l"/>
                <a:tab pos="7505700" algn="l"/>
                <a:tab pos="7950200" algn="l"/>
                <a:tab pos="8407400" algn="l"/>
                <a:tab pos="8851900" algn="l"/>
                <a:tab pos="9296400" algn="l"/>
              </a:tabLst>
              <a:defRPr sz="1800"/>
            </a:pPr>
            <a:r>
              <a:rPr sz="1200">
                <a:solidFill>
                  <a:srgbClr val="595959"/>
                </a:solidFill>
                <a:latin typeface="Calibri"/>
                <a:ea typeface="Calibri"/>
                <a:cs typeface="Calibri"/>
                <a:sym typeface="Calibri"/>
              </a:rPr>
              <a:t> Store every build</a:t>
            </a:r>
            <a:endParaRPr sz="1200">
              <a:latin typeface="Calibri"/>
              <a:ea typeface="Calibri"/>
              <a:cs typeface="Calibri"/>
              <a:sym typeface="Calibri"/>
            </a:endParaRPr>
          </a:p>
          <a:p>
            <a:pPr lvl="0" defTabSz="914400">
              <a:lnSpc>
                <a:spcPct val="95000"/>
              </a:lnSpc>
              <a:spcBef>
                <a:spcPts val="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Lst>
              <a:defRPr sz="1800"/>
            </a:pPr>
            <a:r>
              <a:rPr sz="1200">
                <a:latin typeface="Times New Roman"/>
                <a:ea typeface="Times New Roman"/>
                <a:cs typeface="Times New Roman"/>
                <a:sym typeface="Times New Roman"/>
              </a:rPr>
              <a:t>You have to be disciplined to make continuous integration work.</a:t>
            </a:r>
            <a:endParaRPr sz="1200">
              <a:latin typeface="Calibri"/>
              <a:ea typeface="Calibri"/>
              <a:cs typeface="Calibri"/>
              <a:sym typeface="Calibri"/>
            </a:endParaRPr>
          </a:p>
          <a:p>
            <a:pPr lvl="0" defTabSz="914400">
              <a:lnSpc>
                <a:spcPct val="95000"/>
              </a:lnSpc>
              <a:spcBef>
                <a:spcPts val="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Lst>
              <a:defRPr sz="1800"/>
            </a:pPr>
            <a:r>
              <a:rPr sz="1200">
                <a:latin typeface="Times New Roman"/>
                <a:ea typeface="Times New Roman"/>
                <a:cs typeface="Times New Roman"/>
                <a:sym typeface="Times New Roman"/>
              </a:rPr>
              <a:t>There is a very high cost to re-writing things.</a:t>
            </a:r>
            <a:endParaRPr sz="1200">
              <a:latin typeface="Calibri"/>
              <a:ea typeface="Calibri"/>
              <a:cs typeface="Calibri"/>
              <a:sym typeface="Calibri"/>
            </a:endParaRPr>
          </a:p>
          <a:p>
            <a:pPr lvl="0" defTabSz="914400">
              <a:lnSpc>
                <a:spcPct val="95000"/>
              </a:lnSpc>
              <a:spcBef>
                <a:spcPts val="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Lst>
              <a:defRPr sz="1800"/>
            </a:pPr>
            <a:r>
              <a:rPr sz="1200">
                <a:latin typeface="Times New Roman"/>
                <a:ea typeface="Times New Roman"/>
                <a:cs typeface="Times New Roman"/>
                <a:sym typeface="Times New Roman"/>
              </a:rPr>
              <a:t>When you think of Hershey's, you think of chocolate.  Here's something else to think about:</a:t>
            </a:r>
            <a:endParaRPr sz="1200">
              <a:latin typeface="Calibri"/>
              <a:ea typeface="Calibri"/>
              <a:cs typeface="Calibri"/>
              <a:sym typeface="Calibri"/>
            </a:endParaRPr>
          </a:p>
          <a:p>
            <a:pPr lvl="0" defTabSz="914400">
              <a:lnSpc>
                <a:spcPct val="95000"/>
              </a:lnSpc>
              <a:spcBef>
                <a:spcPts val="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Lst>
              <a:defRPr sz="1800"/>
            </a:pPr>
            <a:r>
              <a:rPr sz="1200">
                <a:latin typeface="Times New Roman"/>
                <a:ea typeface="Times New Roman"/>
                <a:cs typeface="Times New Roman"/>
                <a:sym typeface="Times New Roman"/>
              </a:rPr>
              <a:t>Hershey has a history of embracing changes. Unfortunately some of Hershey's changes were not well executed. For instance, in the summer of 1999, Hershey demonstrated a new computer system that was going to automate and modernize Hershey's operation. The computer system was going to control everything from taking candy orders to loading shipments on trucks. Instead, the new system has paralyzed Hershey's ordering and distribution system, leaving numerous stores without inventory. The problems with the implementation of the automated system created numerous problems between Hershey and their customers.</a:t>
            </a:r>
            <a:endParaRPr sz="1200">
              <a:latin typeface="Calibri"/>
              <a:ea typeface="Calibri"/>
              <a:cs typeface="Calibri"/>
              <a:sym typeface="Calibri"/>
            </a:endParaRPr>
          </a:p>
          <a:p>
            <a:pPr lvl="0" defTabSz="914400">
              <a:lnSpc>
                <a:spcPct val="95000"/>
              </a:lnSpc>
              <a:spcBef>
                <a:spcPts val="400"/>
              </a:spcBef>
              <a:tabLst>
                <a:tab pos="444500" algn="l"/>
                <a:tab pos="889000" algn="l"/>
                <a:tab pos="1333500" algn="l"/>
                <a:tab pos="1790700" algn="l"/>
                <a:tab pos="2235200" algn="l"/>
                <a:tab pos="2679700" algn="l"/>
                <a:tab pos="3136900" algn="l"/>
                <a:tab pos="3581400" algn="l"/>
                <a:tab pos="4025900" algn="l"/>
                <a:tab pos="4483100" algn="l"/>
                <a:tab pos="4927600" algn="l"/>
                <a:tab pos="5372100" algn="l"/>
                <a:tab pos="5829300" algn="l"/>
                <a:tab pos="6273800" algn="l"/>
                <a:tab pos="6718300" algn="l"/>
                <a:tab pos="7175500" algn="l"/>
                <a:tab pos="7620000" algn="l"/>
                <a:tab pos="8064500" algn="l"/>
                <a:tab pos="8521700" algn="l"/>
                <a:tab pos="8966200" algn="l"/>
              </a:tabLst>
              <a:defRPr sz="1800"/>
            </a:pPr>
            <a:r>
              <a:rPr sz="1200">
                <a:latin typeface="Times New Roman"/>
                <a:ea typeface="Times New Roman"/>
                <a:cs typeface="Times New Roman"/>
                <a:sym typeface="Times New Roman"/>
              </a:rPr>
              <a:t>Hershey worked around the clock to fix the problems, but the problems persisted through the heavy holiday seasons. Since almost one-half of annual candy sales are made between October and December, Hershey lost significant revenues. Hershey took a considerable risk when the company decided to implement the entire computer system all at once. As a direct result of the blunder, the company's stock declined by over fifty percent from a high of over $70 in the fourth quarter of 1998 to about $35 in the first quarter of 2000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hape 661"/>
          <p:cNvSpPr/>
          <p:nvPr>
            <p:ph type="sldImg"/>
          </p:nvPr>
        </p:nvSpPr>
        <p:spPr>
          <a:prstGeom prst="rect">
            <a:avLst/>
          </a:prstGeom>
        </p:spPr>
        <p:txBody>
          <a:bodyPr/>
          <a:lstStyle/>
          <a:p>
            <a:pPr lvl="0"/>
          </a:p>
        </p:txBody>
      </p:sp>
      <p:sp>
        <p:nvSpPr>
          <p:cNvPr id="662" name="Shape 662"/>
          <p:cNvSpPr/>
          <p:nvPr>
            <p:ph type="body" sz="quarter" idx="1"/>
          </p:nvPr>
        </p:nvSpPr>
        <p:spPr>
          <a:prstGeom prst="rect">
            <a:avLst/>
          </a:prstGeom>
        </p:spPr>
        <p:txBody>
          <a:bodyPr/>
          <a:lstStyle/>
          <a:p>
            <a:pPr lvl="0" defTabSz="914400">
              <a:lnSpc>
                <a:spcPct val="110000"/>
              </a:lnSpc>
              <a:defRPr sz="1800"/>
            </a:pPr>
            <a:r>
              <a:rPr sz="1200">
                <a:latin typeface="Calibri"/>
                <a:ea typeface="Calibri"/>
                <a:cs typeface="Calibri"/>
                <a:sym typeface="Calibri"/>
              </a:rPr>
              <a:t>Principles</a:t>
            </a:r>
            <a:endParaRPr sz="1200">
              <a:latin typeface="Calibri"/>
              <a:ea typeface="Calibri"/>
              <a:cs typeface="Calibri"/>
              <a:sym typeface="Calibri"/>
            </a:endParaRPr>
          </a:p>
          <a:p>
            <a:pPr lvl="0" defTabSz="914400">
              <a:lnSpc>
                <a:spcPct val="110000"/>
              </a:lnSpc>
              <a:defRPr sz="1800"/>
            </a:pPr>
            <a:endParaRPr sz="1200">
              <a:latin typeface="Calibri"/>
              <a:ea typeface="Calibri"/>
              <a:cs typeface="Calibri"/>
              <a:sym typeface="Calibri"/>
            </a:endParaRPr>
          </a:p>
          <a:p>
            <a:pPr lvl="0" marL="457200" indent="-457200" defTabSz="914400">
              <a:lnSpc>
                <a:spcPct val="110000"/>
              </a:lnSpc>
              <a:buSzPct val="100000"/>
              <a:buAutoNum type="arabicPeriod" startAt="1"/>
              <a:defRPr sz="1800"/>
            </a:pPr>
            <a:r>
              <a:rPr sz="1200">
                <a:latin typeface="Calibri"/>
                <a:ea typeface="Calibri"/>
                <a:cs typeface="Calibri"/>
                <a:sym typeface="Calibri"/>
              </a:rPr>
              <a:t>Maintain a single source repository</a:t>
            </a:r>
            <a:endParaRPr sz="1200">
              <a:latin typeface="Calibri"/>
              <a:ea typeface="Calibri"/>
              <a:cs typeface="Calibri"/>
              <a:sym typeface="Calibri"/>
            </a:endParaRPr>
          </a:p>
          <a:p>
            <a:pPr lvl="0" marL="457200" indent="-457200" defTabSz="914400">
              <a:lnSpc>
                <a:spcPct val="110000"/>
              </a:lnSpc>
              <a:buClr>
                <a:srgbClr val="F79646"/>
              </a:buClr>
              <a:buSzPct val="100000"/>
              <a:buAutoNum type="arabicPeriod" startAt="2"/>
              <a:defRPr sz="1800"/>
            </a:pPr>
            <a:r>
              <a:rPr sz="1200">
                <a:solidFill>
                  <a:srgbClr val="F79646"/>
                </a:solidFill>
                <a:latin typeface="Calibri"/>
                <a:ea typeface="Calibri"/>
                <a:cs typeface="Calibri"/>
                <a:sym typeface="Calibri"/>
              </a:rPr>
              <a:t>Automate the build</a:t>
            </a:r>
            <a:endParaRPr sz="1200">
              <a:latin typeface="Calibri"/>
              <a:ea typeface="Calibri"/>
              <a:cs typeface="Calibri"/>
              <a:sym typeface="Calibri"/>
            </a:endParaRPr>
          </a:p>
          <a:p>
            <a:pPr lvl="0" marL="457200" indent="-457200" defTabSz="914400">
              <a:lnSpc>
                <a:spcPct val="110000"/>
              </a:lnSpc>
              <a:buClr>
                <a:srgbClr val="F79646"/>
              </a:buClr>
              <a:buSzPct val="100000"/>
              <a:buAutoNum type="arabicPeriod" startAt="2"/>
              <a:defRPr sz="1800"/>
            </a:pPr>
            <a:r>
              <a:rPr sz="1200">
                <a:solidFill>
                  <a:srgbClr val="F79646"/>
                </a:solidFill>
                <a:latin typeface="Calibri"/>
                <a:ea typeface="Calibri"/>
                <a:cs typeface="Calibri"/>
                <a:sym typeface="Calibri"/>
              </a:rPr>
              <a:t>Make your build self-testing</a:t>
            </a:r>
            <a:endParaRPr sz="1200">
              <a:latin typeface="Calibri"/>
              <a:ea typeface="Calibri"/>
              <a:cs typeface="Calibri"/>
              <a:sym typeface="Calibri"/>
            </a:endParaRPr>
          </a:p>
          <a:p>
            <a:pPr lvl="0" marL="457200" indent="-457200" defTabSz="914400">
              <a:lnSpc>
                <a:spcPct val="110000"/>
              </a:lnSpc>
              <a:buClr>
                <a:srgbClr val="F79646"/>
              </a:buClr>
              <a:buSzPct val="100000"/>
              <a:buAutoNum type="arabicPeriod" startAt="2"/>
              <a:defRPr sz="1800"/>
            </a:pPr>
            <a:r>
              <a:rPr sz="1200">
                <a:solidFill>
                  <a:srgbClr val="F79646"/>
                </a:solidFill>
                <a:latin typeface="Calibri"/>
                <a:ea typeface="Calibri"/>
                <a:cs typeface="Calibri"/>
                <a:sym typeface="Calibri"/>
              </a:rPr>
              <a:t>Everyone commits to mainline every day</a:t>
            </a:r>
            <a:endParaRPr sz="1200">
              <a:latin typeface="Calibri"/>
              <a:ea typeface="Calibri"/>
              <a:cs typeface="Calibri"/>
              <a:sym typeface="Calibri"/>
            </a:endParaRPr>
          </a:p>
          <a:p>
            <a:pPr lvl="0" marL="457200" indent="-457200" defTabSz="914400">
              <a:lnSpc>
                <a:spcPct val="100000"/>
              </a:lnSpc>
              <a:buSzPct val="100000"/>
              <a:buAutoNum type="arabicPeriod" startAt="5"/>
              <a:defRPr sz="1800"/>
            </a:pPr>
            <a:r>
              <a:rPr sz="1200">
                <a:latin typeface="Calibri"/>
                <a:ea typeface="Calibri"/>
                <a:cs typeface="Calibri"/>
                <a:sym typeface="Calibri"/>
              </a:rPr>
              <a:t>Every commit should build mainline on an integration machine</a:t>
            </a:r>
            <a:endParaRPr sz="1200">
              <a:latin typeface="Calibri"/>
              <a:ea typeface="Calibri"/>
              <a:cs typeface="Calibri"/>
              <a:sym typeface="Calibri"/>
            </a:endParaRPr>
          </a:p>
          <a:p>
            <a:pPr lvl="0" marL="457200" indent="-457200" defTabSz="914400">
              <a:lnSpc>
                <a:spcPct val="110000"/>
              </a:lnSpc>
              <a:buSzPct val="100000"/>
              <a:buAutoNum type="arabicPeriod" startAt="5"/>
              <a:defRPr sz="1800"/>
            </a:pPr>
            <a:r>
              <a:rPr sz="1200">
                <a:latin typeface="Calibri"/>
                <a:ea typeface="Calibri"/>
                <a:cs typeface="Calibri"/>
                <a:sym typeface="Calibri"/>
              </a:rPr>
              <a:t>Keep the build fast</a:t>
            </a:r>
            <a:endParaRPr sz="1200">
              <a:latin typeface="Calibri"/>
              <a:ea typeface="Calibri"/>
              <a:cs typeface="Calibri"/>
              <a:sym typeface="Calibri"/>
            </a:endParaRPr>
          </a:p>
          <a:p>
            <a:pPr lvl="0" marL="457200" indent="-457200" defTabSz="914400">
              <a:lnSpc>
                <a:spcPct val="110000"/>
              </a:lnSpc>
              <a:buSzPct val="100000"/>
              <a:buAutoNum type="arabicPeriod" startAt="5"/>
              <a:defRPr sz="1800"/>
            </a:pPr>
            <a:r>
              <a:rPr sz="1200">
                <a:latin typeface="Calibri"/>
                <a:ea typeface="Calibri"/>
                <a:cs typeface="Calibri"/>
                <a:sym typeface="Calibri"/>
              </a:rPr>
              <a:t>Test in a clone of the production environment</a:t>
            </a:r>
            <a:endParaRPr sz="1200">
              <a:latin typeface="Calibri"/>
              <a:ea typeface="Calibri"/>
              <a:cs typeface="Calibri"/>
              <a:sym typeface="Calibri"/>
            </a:endParaRPr>
          </a:p>
          <a:p>
            <a:pPr lvl="0" marL="457200" indent="-457200" defTabSz="914400">
              <a:lnSpc>
                <a:spcPct val="110000"/>
              </a:lnSpc>
              <a:buSzPct val="100000"/>
              <a:buAutoNum type="arabicPeriod" startAt="5"/>
              <a:defRPr sz="1800"/>
            </a:pPr>
            <a:r>
              <a:rPr sz="1200">
                <a:latin typeface="Calibri"/>
                <a:ea typeface="Calibri"/>
                <a:cs typeface="Calibri"/>
                <a:sym typeface="Calibri"/>
              </a:rPr>
              <a:t>Make it easy for anyone to get the latest executable</a:t>
            </a:r>
            <a:endParaRPr sz="1200">
              <a:latin typeface="Calibri"/>
              <a:ea typeface="Calibri"/>
              <a:cs typeface="Calibri"/>
              <a:sym typeface="Calibri"/>
            </a:endParaRPr>
          </a:p>
          <a:p>
            <a:pPr lvl="0" marL="457200" indent="-457200" defTabSz="914400">
              <a:lnSpc>
                <a:spcPct val="110000"/>
              </a:lnSpc>
              <a:buSzPct val="100000"/>
              <a:buAutoNum type="arabicPeriod" startAt="5"/>
              <a:defRPr sz="1800"/>
            </a:pPr>
            <a:r>
              <a:rPr sz="1200">
                <a:latin typeface="Calibri"/>
                <a:ea typeface="Calibri"/>
                <a:cs typeface="Calibri"/>
                <a:sym typeface="Calibri"/>
              </a:rPr>
              <a:t>Everyone can see what’s happening</a:t>
            </a:r>
            <a:endParaRPr sz="1200">
              <a:latin typeface="Calibri"/>
              <a:ea typeface="Calibri"/>
              <a:cs typeface="Calibri"/>
              <a:sym typeface="Calibri"/>
            </a:endParaRPr>
          </a:p>
          <a:p>
            <a:pPr lvl="0" marL="457200" indent="-457200" defTabSz="914400">
              <a:lnSpc>
                <a:spcPct val="110000"/>
              </a:lnSpc>
              <a:buSzPct val="100000"/>
              <a:buAutoNum type="arabicPeriod" startAt="5"/>
              <a:defRPr sz="1800"/>
            </a:pPr>
            <a:r>
              <a:rPr sz="1200">
                <a:latin typeface="Calibri"/>
                <a:ea typeface="Calibri"/>
                <a:cs typeface="Calibri"/>
                <a:sym typeface="Calibri"/>
              </a:rPr>
              <a:t>Automate deployment</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Shape 668"/>
          <p:cNvSpPr/>
          <p:nvPr>
            <p:ph type="sldImg"/>
          </p:nvPr>
        </p:nvSpPr>
        <p:spPr>
          <a:prstGeom prst="rect">
            <a:avLst/>
          </a:prstGeom>
        </p:spPr>
        <p:txBody>
          <a:bodyPr/>
          <a:lstStyle/>
          <a:p>
            <a:pPr lvl="0"/>
          </a:p>
        </p:txBody>
      </p:sp>
      <p:sp>
        <p:nvSpPr>
          <p:cNvPr id="669" name="Shape 669"/>
          <p:cNvSpPr/>
          <p:nvPr>
            <p:ph type="body" sz="quarter" idx="1"/>
          </p:nvPr>
        </p:nvSpPr>
        <p:spPr>
          <a:prstGeom prst="rect">
            <a:avLst/>
          </a:prstGeom>
        </p:spPr>
        <p:txBody>
          <a:bodyPr/>
          <a:lstStyle>
            <a:lvl1pPr>
              <a:lnSpc>
                <a:spcPct val="100000"/>
              </a:lnSpc>
              <a:defRPr sz="1200">
                <a:latin typeface="Open Sans Light"/>
                <a:ea typeface="Open Sans Light"/>
                <a:cs typeface="Open Sans Light"/>
                <a:sym typeface="Open Sans Light"/>
              </a:defRPr>
            </a:lvl1pPr>
          </a:lstStyle>
          <a:p>
            <a:pPr lvl="0">
              <a:defRPr sz="1800"/>
            </a:pPr>
            <a:r>
              <a:rPr sz="1200"/>
              <a:t>The greatest benefit of CI is that of reduced risk.  Too often the issues with delayed and infrequent integration manifest during the latter part of the project, when the stakes are high and pressure to deliver is greatest.  Continuous Integration makes creation of release builds almost a non-event. Further, it paves the way for automation at many levels, starting with build automation, test automation and more recently continuous delivery/continuous deployment, all of which aim to foster the creation of higher quality software, faster.</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3" name="Shape 743"/>
          <p:cNvSpPr/>
          <p:nvPr>
            <p:ph type="sldImg"/>
          </p:nvPr>
        </p:nvSpPr>
        <p:spPr>
          <a:prstGeom prst="rect">
            <a:avLst/>
          </a:prstGeom>
        </p:spPr>
        <p:txBody>
          <a:bodyPr/>
          <a:lstStyle/>
          <a:p>
            <a:pPr lvl="0"/>
          </a:p>
        </p:txBody>
      </p:sp>
      <p:sp>
        <p:nvSpPr>
          <p:cNvPr id="744" name="Shape 744"/>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Illustrate the iterative nature of the practices in a manner similar to a manufacturing plant – </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Emphasize culture/feedback loops and automation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8" name="Shape 758"/>
          <p:cNvSpPr/>
          <p:nvPr>
            <p:ph type="sldImg"/>
          </p:nvPr>
        </p:nvSpPr>
        <p:spPr>
          <a:prstGeom prst="rect">
            <a:avLst/>
          </a:prstGeom>
        </p:spPr>
        <p:txBody>
          <a:bodyPr/>
          <a:lstStyle/>
          <a:p>
            <a:pPr lvl="0"/>
          </a:p>
        </p:txBody>
      </p:sp>
      <p:sp>
        <p:nvSpPr>
          <p:cNvPr id="759" name="Shape 759"/>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Continuous…</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Integration is the process of eliciting fast, automated feedback on the correctness of your application every time there is a change to the code.</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Delivery builds upon the earlier concept by providing fast, automated feedback on the correctness and production readiness of your application every time there is a change to code, infrastructure, or configuration.</a:t>
            </a:r>
            <a:endParaRPr sz="120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lvl="0"/>
          </a:p>
        </p:txBody>
      </p:sp>
      <p:sp>
        <p:nvSpPr>
          <p:cNvPr id="766" name="Shape 766"/>
          <p:cNvSpPr/>
          <p:nvPr>
            <p:ph type="body" sz="quarter" idx="1"/>
          </p:nvPr>
        </p:nvSpPr>
        <p:spPr>
          <a:prstGeom prst="rect">
            <a:avLst/>
          </a:prstGeom>
        </p:spPr>
        <p:txBody>
          <a:bodyPr/>
          <a:lstStyle/>
          <a:p>
            <a:pPr lvl="0" indent="872376" defTabSz="914400">
              <a:lnSpc>
                <a:spcPct val="100000"/>
              </a:lnSpc>
              <a:defRPr sz="1800"/>
            </a:pPr>
            <a:r>
              <a:rPr b="1" sz="2700">
                <a:latin typeface="Calibri"/>
                <a:ea typeface="Calibri"/>
                <a:cs typeface="Calibri"/>
                <a:sym typeface="Calibri"/>
              </a:rPr>
              <a:t>Agile</a:t>
            </a:r>
            <a:r>
              <a:rPr sz="2700">
                <a:latin typeface="Calibri"/>
                <a:ea typeface="Calibri"/>
                <a:cs typeface="Calibri"/>
                <a:sym typeface="Calibri"/>
              </a:rPr>
              <a:t> and </a:t>
            </a:r>
            <a:r>
              <a:rPr b="1" sz="2700">
                <a:latin typeface="Calibri"/>
                <a:ea typeface="Calibri"/>
                <a:cs typeface="Calibri"/>
                <a:sym typeface="Calibri"/>
              </a:rPr>
              <a:t>lean</a:t>
            </a:r>
            <a:r>
              <a:rPr sz="2700">
                <a:latin typeface="Calibri"/>
                <a:ea typeface="Calibri"/>
                <a:cs typeface="Calibri"/>
                <a:sym typeface="Calibri"/>
              </a:rPr>
              <a:t> software development</a:t>
            </a:r>
            <a:endParaRPr sz="1200">
              <a:latin typeface="Calibri"/>
              <a:ea typeface="Calibri"/>
              <a:cs typeface="Calibri"/>
              <a:sym typeface="Calibri"/>
            </a:endParaRPr>
          </a:p>
          <a:p>
            <a:pPr lvl="1" indent="1308564" defTabSz="914400">
              <a:lnSpc>
                <a:spcPct val="100000"/>
              </a:lnSpc>
              <a:defRPr sz="1800"/>
            </a:pPr>
            <a:r>
              <a:rPr sz="2700">
                <a:latin typeface="Calibri"/>
                <a:ea typeface="Calibri"/>
                <a:cs typeface="Calibri"/>
                <a:sym typeface="Calibri"/>
              </a:rPr>
              <a:t>Potentially shippable product (Scrum)</a:t>
            </a:r>
            <a:endParaRPr sz="1200">
              <a:latin typeface="Calibri"/>
              <a:ea typeface="Calibri"/>
              <a:cs typeface="Calibri"/>
              <a:sym typeface="Calibri"/>
            </a:endParaRPr>
          </a:p>
          <a:p>
            <a:pPr lvl="1" indent="1308564" defTabSz="914400">
              <a:lnSpc>
                <a:spcPct val="100000"/>
              </a:lnSpc>
              <a:defRPr sz="1800"/>
            </a:pPr>
            <a:r>
              <a:rPr sz="2700">
                <a:latin typeface="Calibri"/>
                <a:ea typeface="Calibri"/>
                <a:cs typeface="Calibri"/>
                <a:sym typeface="Calibri"/>
              </a:rPr>
              <a:t>Deliver as Fast as possible (Lean)</a:t>
            </a:r>
            <a:endParaRPr sz="1200">
              <a:latin typeface="Calibri"/>
              <a:ea typeface="Calibri"/>
              <a:cs typeface="Calibri"/>
              <a:sym typeface="Calibri"/>
            </a:endParaRPr>
          </a:p>
          <a:p>
            <a:pPr lvl="1" indent="1308564" defTabSz="914400">
              <a:lnSpc>
                <a:spcPct val="100000"/>
              </a:lnSpc>
              <a:defRPr sz="1800"/>
            </a:pPr>
            <a:r>
              <a:rPr sz="2700">
                <a:latin typeface="Calibri"/>
                <a:ea typeface="Calibri"/>
                <a:cs typeface="Calibri"/>
                <a:sym typeface="Calibri"/>
              </a:rPr>
              <a:t>Many concepts in Continuous Delivery come from Lean</a:t>
            </a:r>
            <a:endParaRPr sz="1200">
              <a:latin typeface="Calibri"/>
              <a:ea typeface="Calibri"/>
              <a:cs typeface="Calibri"/>
              <a:sym typeface="Calibri"/>
            </a:endParaRPr>
          </a:p>
          <a:p>
            <a:pPr lvl="0" indent="872376" defTabSz="914400">
              <a:lnSpc>
                <a:spcPct val="100000"/>
              </a:lnSpc>
              <a:defRPr sz="1800"/>
            </a:pPr>
            <a:r>
              <a:rPr sz="2700">
                <a:latin typeface="Calibri"/>
                <a:ea typeface="Calibri"/>
                <a:cs typeface="Calibri"/>
                <a:sym typeface="Calibri"/>
              </a:rPr>
              <a:t>Release Early, Release Often</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Software is always in a releasable state.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From Continuous Delivery Jez Humble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http://ptgmedia.pearsoncmg.com/images/art_humble_continuousdelivery/elementLinks/humble_fig01.jpg</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C_D i_s_ _c_o_n_c_e_r_n_e_d_ _w_i_t_h_ _“…h_o_w_ _a_l_l_ _t_h_e_ _m_o_v_i_n_g_ _p_a_r_t_s_ _f_i_t_ _t_o_g_e_t_h_e_r_:_ _c_o_n_f_i_g_u_r_a_t_i_o_n_ _m_a_n_a_g_e_m_e_n_t_,_ _a_u_t_o_m_a_t_e_d_ _t_e_s_t_i_n_g_,_ _c_o_n_t_i_n_u_o_u_s_ _i_n_t_e_g_r_a_t_i_o_n_ _a_n_d_ _d_e_p_l_o_y_m_e_n_t_,_ _d_a_t_a_ _m_a_n_a_g_e_m_e_n_t_,_ _e_n_v_i_r_o_n_m_e_n_t_ _m_a_n_a_g_e_m_e_n_t_,_ _a_n_d_ _r_e_l_e_a_s_e_ _m_a_n_a_g_e_m_e_n_t_._” </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1" name="Shape 821"/>
          <p:cNvSpPr/>
          <p:nvPr>
            <p:ph type="sldImg"/>
          </p:nvPr>
        </p:nvSpPr>
        <p:spPr>
          <a:prstGeom prst="rect">
            <a:avLst/>
          </a:prstGeom>
        </p:spPr>
        <p:txBody>
          <a:bodyPr/>
          <a:lstStyle/>
          <a:p>
            <a:pPr lvl="0"/>
          </a:p>
        </p:txBody>
      </p:sp>
      <p:sp>
        <p:nvSpPr>
          <p:cNvPr id="822" name="Shape 822"/>
          <p:cNvSpPr/>
          <p:nvPr>
            <p:ph type="body" sz="quarter" idx="1"/>
          </p:nvPr>
        </p:nvSpPr>
        <p:spPr>
          <a:prstGeom prst="rect">
            <a:avLst/>
          </a:prstGeom>
        </p:spPr>
        <p:txBody>
          <a:bodyPr/>
          <a:lstStyle/>
          <a:p>
            <a:pPr lvl="2" indent="914400" defTabSz="914400">
              <a:lnSpc>
                <a:spcPct val="100000"/>
              </a:lnSpc>
              <a:defRPr sz="1800"/>
            </a:pPr>
            <a:r>
              <a:rPr sz="1200">
                <a:latin typeface="Calibri"/>
                <a:ea typeface="Calibri"/>
                <a:cs typeface="Calibri"/>
                <a:sym typeface="Calibri"/>
              </a:rPr>
              <a:t>Save money and time is project goes bad</a:t>
            </a:r>
            <a:endParaRPr sz="1200">
              <a:latin typeface="Calibri"/>
              <a:ea typeface="Calibri"/>
              <a:cs typeface="Calibri"/>
              <a:sym typeface="Calibri"/>
            </a:endParaRPr>
          </a:p>
          <a:p>
            <a:pPr lvl="2" indent="914400" defTabSz="914400">
              <a:lnSpc>
                <a:spcPct val="100000"/>
              </a:lnSpc>
              <a:defRPr sz="1800"/>
            </a:pPr>
            <a:r>
              <a:rPr sz="1200">
                <a:latin typeface="Calibri"/>
                <a:ea typeface="Calibri"/>
                <a:cs typeface="Calibri"/>
                <a:sym typeface="Calibri"/>
              </a:rPr>
              <a:t>Save money and time with automation</a:t>
            </a:r>
            <a:endParaRPr sz="1200">
              <a:latin typeface="Calibri"/>
              <a:ea typeface="Calibri"/>
              <a:cs typeface="Calibri"/>
              <a:sym typeface="Calibri"/>
            </a:endParaRPr>
          </a:p>
          <a:p>
            <a:pPr lvl="3" indent="1371600" defTabSz="914400">
              <a:lnSpc>
                <a:spcPct val="100000"/>
              </a:lnSpc>
              <a:defRPr sz="1800"/>
            </a:pPr>
            <a:r>
              <a:rPr sz="1200">
                <a:latin typeface="Calibri"/>
                <a:ea typeface="Calibri"/>
                <a:cs typeface="Calibri"/>
                <a:sym typeface="Calibri"/>
              </a:rPr>
              <a:t>As deploying to production becomes easier, more time can be spent developing valuable features</a:t>
            </a:r>
            <a:endParaRPr sz="1200">
              <a:latin typeface="Calibri"/>
              <a:ea typeface="Calibri"/>
              <a:cs typeface="Calibri"/>
              <a:sym typeface="Calibri"/>
            </a:endParaRPr>
          </a:p>
          <a:p>
            <a:pPr lvl="0" defTabSz="897301">
              <a:lnSpc>
                <a:spcPct val="100000"/>
              </a:lnSpc>
              <a:defRPr sz="1800"/>
            </a:pPr>
            <a:r>
              <a:rPr sz="1200">
                <a:latin typeface="Calibri"/>
                <a:ea typeface="Calibri"/>
                <a:cs typeface="Calibri"/>
                <a:sym typeface="Calibri"/>
              </a:rPr>
              <a:t>Don’t think requirements — think testable hypotheses</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1" name="Shape 831"/>
          <p:cNvSpPr/>
          <p:nvPr>
            <p:ph type="sldImg"/>
          </p:nvPr>
        </p:nvSpPr>
        <p:spPr>
          <a:prstGeom prst="rect">
            <a:avLst/>
          </a:prstGeom>
        </p:spPr>
        <p:txBody>
          <a:bodyPr/>
          <a:lstStyle/>
          <a:p>
            <a:pPr lvl="0"/>
          </a:p>
        </p:txBody>
      </p:sp>
      <p:sp>
        <p:nvSpPr>
          <p:cNvPr id="832" name="Shape 832"/>
          <p:cNvSpPr/>
          <p:nvPr>
            <p:ph type="body" sz="quarter" idx="1"/>
          </p:nvPr>
        </p:nvSpPr>
        <p:spPr>
          <a:prstGeom prst="rect">
            <a:avLst/>
          </a:prstGeom>
        </p:spPr>
        <p:txBody>
          <a:bodyPr/>
          <a:lstStyle/>
          <a:p>
            <a:pPr lvl="0" defTabSz="914400">
              <a:lnSpc>
                <a:spcPct val="100000"/>
              </a:lnSpc>
              <a:defRPr sz="1800"/>
            </a:pPr>
            <a:r>
              <a:rPr sz="1400">
                <a:latin typeface="Calibri"/>
                <a:ea typeface="Calibri"/>
                <a:cs typeface="Calibri"/>
                <a:sym typeface="Calibri"/>
              </a:rPr>
              <a:t>Delivery</a:t>
            </a:r>
            <a:endParaRPr sz="1200">
              <a:latin typeface="Calibri"/>
              <a:ea typeface="Calibri"/>
              <a:cs typeface="Calibri"/>
              <a:sym typeface="Calibri"/>
            </a:endParaRPr>
          </a:p>
          <a:p>
            <a:pPr lvl="0" defTabSz="914400">
              <a:lnSpc>
                <a:spcPct val="100000"/>
              </a:lnSpc>
              <a:defRPr sz="1800"/>
            </a:pPr>
            <a:r>
              <a:rPr i="1" sz="1200">
                <a:latin typeface="Calibri"/>
                <a:ea typeface="Calibri"/>
                <a:cs typeface="Calibri"/>
                <a:sym typeface="Calibri"/>
              </a:rPr>
              <a:t>Software is always deployable</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lvl="0"/>
          </a:p>
        </p:txBody>
      </p:sp>
      <p:sp>
        <p:nvSpPr>
          <p:cNvPr id="492" name="Shape 492"/>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Tricky to define, like its big brother Agile </a:t>
            </a:r>
            <a:r>
              <a:rPr sz="1200">
                <a:solidFill>
                  <a:srgbClr val="F79646"/>
                </a:solidFill>
                <a:latin typeface="Calibri"/>
                <a:ea typeface="Calibri"/>
                <a:cs typeface="Calibri"/>
                <a:sym typeface="Calibri"/>
              </a:rPr>
              <a:t>“I do what this Scrum book says so I’m doing Agile” is like “I’m using Chef so I’m DevOps, right?” </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extending Agile principles beyond the boundaries of “the code” to the entire delivered service</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Patrick Debois, (</a:t>
            </a:r>
            <a:r>
              <a:rPr sz="1200">
                <a:latin typeface="Calibri"/>
                <a:ea typeface="Calibri"/>
                <a:cs typeface="Calibri"/>
                <a:sym typeface="Calibri"/>
                <a:hlinkClick r:id="rId3" invalidUrl="" action="" tgtFrame="" tooltip="" history="1" highlightClick="0" endSnd="0"/>
              </a:rPr>
              <a:t>@patrickdebois</a:t>
            </a:r>
            <a:r>
              <a:rPr sz="1200">
                <a:latin typeface="Calibri"/>
                <a:ea typeface="Calibri"/>
                <a:cs typeface="Calibri"/>
                <a:sym typeface="Calibri"/>
              </a:rPr>
              <a:t>) godfather of the DevOps movement, always says DevOps is a human problem. Most DevOpserati would agree</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5" name="Shape 1055"/>
          <p:cNvSpPr/>
          <p:nvPr>
            <p:ph type="sldImg"/>
          </p:nvPr>
        </p:nvSpPr>
        <p:spPr>
          <a:prstGeom prst="rect">
            <a:avLst/>
          </a:prstGeom>
        </p:spPr>
        <p:txBody>
          <a:bodyPr/>
          <a:lstStyle/>
          <a:p>
            <a:pPr lvl="0"/>
          </a:p>
        </p:txBody>
      </p:sp>
      <p:sp>
        <p:nvSpPr>
          <p:cNvPr id="1056" name="Shape 1056"/>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lvl="0">
              <a:defRPr sz="1800"/>
            </a:pPr>
            <a:r>
              <a:rPr sz="1200"/>
              <a:t>Third way is about CONTINUOUS Improvement -&gt;&gt;&gt;&gt;&gt;</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1" name="Shape 1061"/>
          <p:cNvSpPr/>
          <p:nvPr>
            <p:ph type="sldImg"/>
          </p:nvPr>
        </p:nvSpPr>
        <p:spPr>
          <a:prstGeom prst="rect">
            <a:avLst/>
          </a:prstGeom>
        </p:spPr>
        <p:txBody>
          <a:bodyPr/>
          <a:lstStyle/>
          <a:p>
            <a:pPr lvl="0"/>
          </a:p>
        </p:txBody>
      </p:sp>
      <p:sp>
        <p:nvSpPr>
          <p:cNvPr id="1062" name="Shape 1062"/>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Recap…</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Automation Prereq.</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Environment Fidelity  repeatability (IaaS, PaaS)  test-test test and test</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“It is only through automated testing that</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we can transform fear into boredom…</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The only way you can get people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productive is to show them there is a</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safety net underneath them that will</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catch errors long before they get into</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production.”</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 Eran Messeri, SCM, Google</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Self Service – helps eliminate the wall – brings dev. Into the ops picture.</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Consistency in code, environments and configuration</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Next Slide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8" name="Shape 1068"/>
          <p:cNvSpPr/>
          <p:nvPr>
            <p:ph type="sldImg"/>
          </p:nvPr>
        </p:nvSpPr>
        <p:spPr>
          <a:prstGeom prst="rect">
            <a:avLst/>
          </a:prstGeom>
        </p:spPr>
        <p:txBody>
          <a:bodyPr/>
          <a:lstStyle/>
          <a:p>
            <a:pPr lvl="0"/>
          </a:p>
        </p:txBody>
      </p:sp>
      <p:sp>
        <p:nvSpPr>
          <p:cNvPr id="1069" name="Shape 1069"/>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ASSERTs to catch misconfigurations and inconsistencies</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Now that the First 2 Ways have been mastered</a:t>
            </a: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Break Things Before Production – in Production – inject faults –Chaos Monkey – now the Simian Army – </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This is at the core of what saved Netflix during the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EC2 outage in 2011. The site remained operational</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because of the Chaos Monkey, a piece of code that kills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processes in production randomly requiring new code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and environment changes to be strong. The result is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Netflix was one of the very few businesses that did not</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go down during this failure.</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Monitor your teams business Hypothesis’ – take a scientific approach </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“Our goal is to do painful things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more frequently, breaking all of</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human nature.”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 Adrian Cockcroft,</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Technology Fellow, Battery Ventures;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formerly Cloud Architect, Netflix2</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TECHNICAL Debt:</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Allocate 20% of cycles to technical debt reduction</a:t>
            </a:r>
            <a:endParaRPr sz="1200">
              <a:latin typeface="Calibri"/>
              <a:ea typeface="Calibri"/>
              <a:cs typeface="Calibri"/>
              <a:sym typeface="Calibri"/>
            </a:endParaRPr>
          </a:p>
          <a:p>
            <a:pPr lvl="1" indent="457200" defTabSz="914400">
              <a:lnSpc>
                <a:spcPct val="100000"/>
              </a:lnSpc>
              <a:defRPr sz="1800"/>
            </a:pPr>
            <a:r>
              <a:rPr sz="1200">
                <a:latin typeface="Calibri"/>
                <a:ea typeface="Calibri"/>
                <a:cs typeface="Calibri"/>
                <a:sym typeface="Calibri"/>
              </a:rPr>
              <a:t>Before you end up allocating 100%</a:t>
            </a: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Remember they’re still visible stories with measurable metrics</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Rapid cycling encourages experimentation</a:t>
            </a:r>
            <a:endParaRPr sz="1200">
              <a:latin typeface="Calibri"/>
              <a:ea typeface="Calibri"/>
              <a:cs typeface="Calibri"/>
              <a:sym typeface="Calibri"/>
            </a:endParaRPr>
          </a:p>
          <a:p>
            <a:pPr lvl="1" indent="457200" defTabSz="914400">
              <a:lnSpc>
                <a:spcPct val="100000"/>
              </a:lnSpc>
              <a:defRPr sz="1800"/>
            </a:pPr>
            <a:r>
              <a:rPr sz="1200">
                <a:latin typeface="Calibri"/>
                <a:ea typeface="Calibri"/>
                <a:cs typeface="Calibri"/>
                <a:sym typeface="Calibri"/>
              </a:rPr>
              <a:t>Every feature can be split-tested</a:t>
            </a:r>
            <a:endParaRPr sz="1200">
              <a:latin typeface="Calibri"/>
              <a:ea typeface="Calibri"/>
              <a:cs typeface="Calibri"/>
              <a:sym typeface="Calibri"/>
            </a:endParaRPr>
          </a:p>
          <a:p>
            <a:pPr lvl="1" indent="457200" defTabSz="914400">
              <a:lnSpc>
                <a:spcPct val="100000"/>
              </a:lnSpc>
              <a:defRPr sz="1800"/>
            </a:pPr>
            <a:r>
              <a:rPr sz="1200">
                <a:latin typeface="Calibri"/>
                <a:ea typeface="Calibri"/>
                <a:cs typeface="Calibri"/>
                <a:sym typeface="Calibri"/>
              </a:rPr>
              <a:t>Use Metric Driven Development</a:t>
            </a:r>
            <a:endParaRPr sz="1200">
              <a:latin typeface="Calibri"/>
              <a:ea typeface="Calibri"/>
              <a:cs typeface="Calibri"/>
              <a:sym typeface="Calibri"/>
            </a:endParaRPr>
          </a:p>
          <a:p>
            <a:pPr lvl="1" indent="457200" defTabSz="914400">
              <a:lnSpc>
                <a:spcPct val="100000"/>
              </a:lnSpc>
              <a:defRPr sz="1800"/>
            </a:pPr>
            <a:r>
              <a:rPr sz="1200">
                <a:latin typeface="Calibri"/>
                <a:ea typeface="Calibri"/>
                <a:cs typeface="Calibri"/>
                <a:sym typeface="Calibri"/>
              </a:rPr>
              <a:t>If you can’t tell which test is better, what’s the point?</a:t>
            </a:r>
            <a:endParaRPr sz="12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4" name="Shape 1074"/>
          <p:cNvSpPr/>
          <p:nvPr>
            <p:ph type="sldImg"/>
          </p:nvPr>
        </p:nvSpPr>
        <p:spPr>
          <a:prstGeom prst="rect">
            <a:avLst/>
          </a:prstGeom>
        </p:spPr>
        <p:txBody>
          <a:bodyPr/>
          <a:lstStyle/>
          <a:p>
            <a:pPr lvl="0"/>
          </a:p>
        </p:txBody>
      </p:sp>
      <p:sp>
        <p:nvSpPr>
          <p:cNvPr id="1075" name="Shape 1075"/>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Focus on Culture</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Measurement</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Sharing</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0" name="Shape 1080"/>
          <p:cNvSpPr/>
          <p:nvPr>
            <p:ph type="sldImg"/>
          </p:nvPr>
        </p:nvSpPr>
        <p:spPr>
          <a:prstGeom prst="rect">
            <a:avLst/>
          </a:prstGeom>
        </p:spPr>
        <p:txBody>
          <a:bodyPr/>
          <a:lstStyle/>
          <a:p>
            <a:pPr lvl="0"/>
          </a:p>
        </p:txBody>
      </p:sp>
      <p:sp>
        <p:nvSpPr>
          <p:cNvPr id="1081" name="Shape 108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You don’t do DevOps!  </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Operations as a Service – Operations Engineering</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Process, tools and systems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Service provider mindset</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Can your developers easily create a development sandbox that closely matches the production environment, even when physical resources are constrained?</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Does your organization structure support cross-functional teams that put more emphasis on getting quality software out the door than individuals’ roles?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Can your team provide overall visibility into your application release activities and timing to all major stakeholders?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Have you consolidated the tools required to monitor network, systems, database and other areas to reduce complexity and speed time to market?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6" name="Shape 1086"/>
          <p:cNvSpPr/>
          <p:nvPr>
            <p:ph type="sldImg"/>
          </p:nvPr>
        </p:nvSpPr>
        <p:spPr>
          <a:prstGeom prst="rect">
            <a:avLst/>
          </a:prstGeom>
        </p:spPr>
        <p:txBody>
          <a:bodyPr/>
          <a:lstStyle/>
          <a:p>
            <a:pPr lvl="0"/>
          </a:p>
        </p:txBody>
      </p:sp>
      <p:sp>
        <p:nvSpPr>
          <p:cNvPr id="1087" name="Shape 1087"/>
          <p:cNvSpPr/>
          <p:nvPr>
            <p:ph type="body" sz="quarter" idx="1"/>
          </p:nvPr>
        </p:nvSpPr>
        <p:spPr>
          <a:prstGeom prst="rect">
            <a:avLst/>
          </a:prstGeom>
        </p:spPr>
        <p:txBody>
          <a:bodyPr/>
          <a:lstStyle/>
          <a:p>
            <a:pPr lvl="0">
              <a:lnSpc>
                <a:spcPct val="100000"/>
              </a:lnSpc>
              <a:defRPr sz="1800"/>
            </a:pPr>
            <a:r>
              <a:rPr b="1" sz="1200">
                <a:latin typeface="Calibri"/>
                <a:ea typeface="Calibri"/>
                <a:cs typeface="Calibri"/>
                <a:sym typeface="Calibri"/>
              </a:rPr>
              <a:t>Explain SLIDE – Where do DevOps orgs want to be….</a:t>
            </a:r>
            <a:endParaRPr b="1"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Give Organizations  - </a:t>
            </a:r>
            <a:endParaRPr sz="1200">
              <a:latin typeface="Calibri"/>
              <a:ea typeface="Calibri"/>
              <a:cs typeface="Calibri"/>
              <a:sym typeface="Calibri"/>
            </a:endParaRPr>
          </a:p>
          <a:p>
            <a:pPr lvl="0">
              <a:lnSpc>
                <a:spcPct val="100000"/>
              </a:lnSpc>
              <a:defRPr sz="1800"/>
            </a:pPr>
            <a:endParaRPr b="1"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Google, NetFlix, Etsy, Flickr, how they moved from </a:t>
            </a:r>
            <a:endParaRPr sz="1200">
              <a:latin typeface="Calibri"/>
              <a:ea typeface="Calibri"/>
              <a:cs typeface="Calibri"/>
              <a:sym typeface="Calibri"/>
            </a:endParaRPr>
          </a:p>
          <a:p>
            <a:pPr lvl="0">
              <a:lnSpc>
                <a:spcPct val="100000"/>
              </a:lnSpc>
              <a:defRPr sz="1800"/>
            </a:pPr>
            <a:endParaRPr b="1"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Horses – unicorns</a:t>
            </a:r>
            <a:endParaRPr sz="1200">
              <a:latin typeface="Calibri"/>
              <a:ea typeface="Calibri"/>
              <a:cs typeface="Calibri"/>
              <a:sym typeface="Calibri"/>
            </a:endParaRPr>
          </a:p>
          <a:p>
            <a:pPr lvl="0">
              <a:lnSpc>
                <a:spcPct val="100000"/>
              </a:lnSpc>
              <a:defRPr sz="1800"/>
            </a:pPr>
            <a:endParaRPr b="1"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Flickr was one of the first to announce they were following DevOps principles with</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10 deployments a day way back in 2009.1</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&gt;&gt; TurboTax recently made 165 production changes during peak tax season resulting</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in 50% increase in website conversion rate.2</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&gt;&gt; Amazon deploys at an amazing pace: every 11.6s with 23,000 deployments a day.</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They have had 75% fewer outages since 2006, 90% fewer outage minutes, and</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only 0.001% deployments cause a problem.</a:t>
            </a:r>
            <a:endParaRPr b="1" sz="1200">
              <a:latin typeface="Calibri"/>
              <a:ea typeface="Calibri"/>
              <a:cs typeface="Calibri"/>
              <a:sym typeface="Calibri"/>
            </a:endParaRPr>
          </a:p>
          <a:p>
            <a:pPr lvl="0" defTabSz="914400">
              <a:lnSpc>
                <a:spcPct val="120000"/>
              </a:lnSpc>
              <a:defRPr sz="1800"/>
            </a:pPr>
            <a:r>
              <a:rPr sz="1200">
                <a:latin typeface="Calibri"/>
                <a:ea typeface="Calibri"/>
                <a:cs typeface="Calibri"/>
                <a:sym typeface="Calibri"/>
              </a:rPr>
              <a:t>Benefits:</a:t>
            </a:r>
            <a:endParaRPr sz="1200">
              <a:latin typeface="Calibri"/>
              <a:ea typeface="Calibri"/>
              <a:cs typeface="Calibri"/>
              <a:sym typeface="Calibri"/>
            </a:endParaRPr>
          </a:p>
          <a:p>
            <a:pPr lvl="0" defTabSz="914400">
              <a:lnSpc>
                <a:spcPct val="120000"/>
              </a:lnSpc>
              <a:defRPr sz="1800"/>
            </a:pPr>
            <a:r>
              <a:rPr sz="1200">
                <a:latin typeface="Calibri"/>
                <a:ea typeface="Calibri"/>
                <a:cs typeface="Calibri"/>
                <a:sym typeface="Calibri"/>
              </a:rPr>
              <a:t>Ability to anticipate, even define new business needs through visibility in the systems</a:t>
            </a:r>
            <a:endParaRPr sz="1200">
              <a:latin typeface="Calibri"/>
              <a:ea typeface="Calibri"/>
              <a:cs typeface="Calibri"/>
              <a:sym typeface="Calibri"/>
            </a:endParaRPr>
          </a:p>
          <a:p>
            <a:pPr lvl="0" defTabSz="914400">
              <a:lnSpc>
                <a:spcPct val="120000"/>
              </a:lnSpc>
              <a:defRPr sz="1800"/>
            </a:pPr>
            <a:r>
              <a:rPr sz="1200">
                <a:latin typeface="Calibri"/>
                <a:ea typeface="Calibri"/>
                <a:cs typeface="Calibri"/>
                <a:sym typeface="Calibri"/>
              </a:rPr>
              <a:t>Ability to test and optimize new business opportunities in the system while managing risk</a:t>
            </a:r>
            <a:endParaRPr sz="1200">
              <a:latin typeface="Calibri"/>
              <a:ea typeface="Calibri"/>
              <a:cs typeface="Calibri"/>
              <a:sym typeface="Calibri"/>
            </a:endParaRPr>
          </a:p>
          <a:p>
            <a:pPr lvl="0" defTabSz="914400">
              <a:lnSpc>
                <a:spcPct val="120000"/>
              </a:lnSpc>
              <a:defRPr sz="1800"/>
            </a:pPr>
            <a:r>
              <a:rPr b="1" sz="1200">
                <a:latin typeface="Calibri"/>
                <a:ea typeface="Calibri"/>
                <a:cs typeface="Calibri"/>
                <a:sym typeface="Calibri"/>
              </a:rPr>
              <a:t>Pride and Joy</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a:lnSpc>
                <a:spcPct val="100000"/>
              </a:lnSpc>
              <a:defRPr sz="1800"/>
            </a:pPr>
            <a:endParaRPr b="1" sz="1200">
              <a:latin typeface="Calibri"/>
              <a:ea typeface="Calibri"/>
              <a:cs typeface="Calibri"/>
              <a:sym typeface="Calibri"/>
            </a:endParaRPr>
          </a:p>
          <a:p>
            <a:pPr lvl="0">
              <a:lnSpc>
                <a:spcPct val="100000"/>
              </a:lnSpc>
              <a:defRPr sz="1800"/>
            </a:pPr>
            <a:endParaRPr b="1" sz="1200">
              <a:latin typeface="Calibri"/>
              <a:ea typeface="Calibri"/>
              <a:cs typeface="Calibri"/>
              <a:sym typeface="Calibri"/>
            </a:endParaRPr>
          </a:p>
          <a:p>
            <a:pPr lvl="0">
              <a:lnSpc>
                <a:spcPct val="100000"/>
              </a:lnSpc>
              <a:defRPr sz="1800"/>
            </a:pPr>
            <a:endParaRPr b="1"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The HOW</a:t>
            </a:r>
            <a:endParaRPr sz="1200">
              <a:latin typeface="Calibri"/>
              <a:ea typeface="Calibri"/>
              <a:cs typeface="Calibri"/>
              <a:sym typeface="Calibri"/>
            </a:endParaRPr>
          </a:p>
          <a:p>
            <a:pPr lvl="0">
              <a:lnSpc>
                <a:spcPct val="100000"/>
              </a:lnSpc>
              <a:defRPr sz="1800"/>
            </a:pPr>
            <a:endParaRPr b="1"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Damon Edwards (From DTO – has visited CIS already) on Culture:</a:t>
            </a:r>
            <a:endParaRPr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1. Build the “Why?”</a:t>
            </a:r>
            <a:endParaRPr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2. Organizational Alignment:</a:t>
            </a:r>
            <a:endParaRPr b="1"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2.1.Teach the basic concepts (Limit WIP, single piece flow, push-pull, CI/CD – small batches)</a:t>
            </a:r>
            <a:endParaRPr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2.2 Same Page</a:t>
            </a:r>
            <a:endParaRPr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a. </a:t>
            </a:r>
            <a:r>
              <a:rPr sz="1200">
                <a:latin typeface="Calibri"/>
                <a:ea typeface="Calibri"/>
                <a:cs typeface="Calibri"/>
                <a:sym typeface="Calibri"/>
              </a:rPr>
              <a:t>Value Stream Mapping – a Lean concept detailing the flow of information and artifacts going on inside an organization, leading to value creation.</a:t>
            </a:r>
            <a:br>
              <a:rPr sz="1200">
                <a:latin typeface="Calibri"/>
                <a:ea typeface="Calibri"/>
                <a:cs typeface="Calibri"/>
                <a:sym typeface="Calibri"/>
              </a:rPr>
            </a:br>
            <a:r>
              <a:rPr sz="1200">
                <a:latin typeface="Calibri"/>
                <a:ea typeface="Calibri"/>
                <a:cs typeface="Calibri"/>
                <a:sym typeface="Calibri"/>
              </a:rPr>
              <a:t>b. Timeline Analysis – attempts to discover where time is spent, where are the bottlenecks.</a:t>
            </a:r>
            <a:br>
              <a:rPr sz="1200">
                <a:latin typeface="Calibri"/>
                <a:ea typeface="Calibri"/>
                <a:cs typeface="Calibri"/>
                <a:sym typeface="Calibri"/>
              </a:rPr>
            </a:br>
            <a:r>
              <a:rPr sz="1200">
                <a:latin typeface="Calibri"/>
                <a:ea typeface="Calibri"/>
                <a:cs typeface="Calibri"/>
                <a:sym typeface="Calibri"/>
              </a:rPr>
              <a:t>c. Waste Analysis – determining all sorts of waste that are produced by an organization in order to eliminate them as much as possible</a:t>
            </a:r>
            <a:endParaRPr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2.3 Developing metrics chains</a:t>
            </a:r>
            <a:r>
              <a:rPr sz="1200">
                <a:latin typeface="Calibri"/>
                <a:ea typeface="Calibri"/>
                <a:cs typeface="Calibri"/>
                <a:sym typeface="Calibri"/>
              </a:rPr>
              <a:t>, which are meant to measure the activity across the value delivery chain and how one’s activity impacts others’.</a:t>
            </a:r>
            <a:endParaRPr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2.4 Identify projects/experiments against baseline</a:t>
            </a:r>
            <a:r>
              <a:rPr sz="1200">
                <a:latin typeface="Calibri"/>
                <a:ea typeface="Calibri"/>
                <a:cs typeface="Calibri"/>
                <a:sym typeface="Calibri"/>
              </a:rPr>
              <a:t>. Identify which projects or activities deviate from the baseline and take corrective measures.</a:t>
            </a:r>
            <a:endParaRPr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2.5 – Rinse and Repeat – Continuous Improvement</a:t>
            </a:r>
            <a:endParaRPr sz="1200">
              <a:latin typeface="Calibri"/>
              <a:ea typeface="Calibri"/>
              <a:cs typeface="Calibri"/>
              <a:sym typeface="Calibri"/>
            </a:endParaRPr>
          </a:p>
          <a:p>
            <a:pPr lvl="0">
              <a:lnSpc>
                <a:spcPct val="100000"/>
              </a:lnSpc>
              <a:defRPr sz="1800"/>
            </a:pPr>
            <a:r>
              <a:rPr b="1" sz="1200">
                <a:latin typeface="Calibri"/>
                <a:ea typeface="Calibri"/>
                <a:cs typeface="Calibri"/>
                <a:sym typeface="Calibri"/>
              </a:rPr>
              <a:t>3. Continuous Improvement Loops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These loops are meant to continually improve the process by Making Plans, Implementing Plans, Measuring Outcomes, and Deciding on How to Continue.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 </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3" name="Shape 1093"/>
          <p:cNvSpPr/>
          <p:nvPr>
            <p:ph type="sldImg"/>
          </p:nvPr>
        </p:nvSpPr>
        <p:spPr>
          <a:prstGeom prst="rect">
            <a:avLst/>
          </a:prstGeom>
        </p:spPr>
        <p:txBody>
          <a:bodyPr/>
          <a:lstStyle/>
          <a:p>
            <a:pPr lvl="0"/>
          </a:p>
        </p:txBody>
      </p:sp>
      <p:sp>
        <p:nvSpPr>
          <p:cNvPr id="1094" name="Shape 1094"/>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1 – DevOps does replace agile – logical continuation of Agile</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2 – ITIL – ITSM remain the best codifications of the processes that underpin IT Operations, and actually describe many of the capabilities needed in order for IT Operations to support a DevOps-style work stream.  </a:t>
            </a: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In order to accommodate the faster lead times and higher deployment frequencies associated with DevOps, many areas of the ITIL processes require automation, specifically around the change, configuration, and release processes.</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b/c we require faster detection and resolution the ITIL disciplines of service design and incident and problem management remain as relevant as ever. </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3 – Providing Dev. Responsibility to release into production – certain tools are enablers of this.</a:t>
            </a: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In order to support fast lead times and enable developer productivity, DevOps does require many IT operations tasks to become self-service. In other words, instead of development opening up a work ticket and waiting for IT operations to complete the work, many of these activities will be automated so that developers can do it themselves (e.g. get a production-like dev environment or add a feature metric for production telemetry).</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4 – Although there are many succes stories with Open Source (e.g. LAMP, Ruby Python) organizations are implementing DevOps patterns using Microsoft .NET, SAP, and even COBOL applications running on mainframes and HP LaserJet firmware. DevOps principles are universal, and they are largely independent of the underlying technology being used. </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5- While many DevOps patterns require automation, DevOps also requires shared goals and shared pain throughout the IT value stream. This goes far beyond just automation.</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6- DevOps is applicable and relevant to any organization that must increase flow of planned work through development while maintaining quality, reliability, and security for the customer. </a:t>
            </a: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One of the primary objections from horses is that all the unicorns (e.g. Google, Amazon, Twitter, Etsy) were born that way. In other words, unicorns were born doing DevOps </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In actuality, virtually every DevOps unicorn was once a horse and had all the problems associated with being a horse: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Amazon, up until 2001, ran on the OBIDOS content delivery system, which became so problematic and dangerous to maintain that CTO Werner Vogels transformed their entire organization and code to a service-oriented architecture. (2)</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Twitter struggled to scale capacity on their front-end monolithic Ruby on Rails system in 2009, starting a multiyear project to progressively re-architect and replace it. (3)</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LinkedIn, six months after their successful IPO in 2011, struggled with problematic deployments so painful that they launched Operation InVersion, a two-month feature freeze, allowing them to overhaul their compute environments, deployments, and architecture. (4)</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Etsy, in 2009, according to Michael Rembetsy, “had to come to grips that they were living in a sea of their own engineering filth,” dealing with problematic software deployments and technical debt. They committed themselves to a cultural transformation. (5)</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Facebook, in 2009, was at the breaking point for infrastructure operations. Barely able to keep up with user growth, code deployments were becoming increasingly dangerous and staff were continually firefighting. Jay Parikh and Pedro Canahuati started their transformation to make code safe to deploy again. (6) In actuality, virtually every DevOps unicorn was once a horse and had all the problems associated with being a horse: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Amazon, up until 2001, ran on the OBIDOS content delivery system, which became so problematic and dangerous to maintain that CTO Werner Vogels transformed their entire organization and code to a service-oriented architecture. (2)</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Twitter struggled to scale capacity on their front-end monolithic Ruby on Rails system in 2009, starting a multiyear project to progressively re-architect and replace it. (3)</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LinkedIn, six months after their successful IPO in 2011, struggled with problematic deployments so painful that they launched Operation InVersion, a two-month feature freeze, allowing them to overhaul their compute environments, deployments, and architecture. (4)</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Etsy, in 2009, according to Michael Rembetsy, “had to come to grips that they were living in a sea of their own engineering filth,” dealing with problematic software deployments and technical debt. They committed themselves to a cultural transformation. (5)</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Facebook, in 2009, was at the breaking point for infrastructure operations. Barely able to keep up with user growth, code deployments were becoming increasingly dangerous and staff were continually firefighting. Jay Parikh and Pedro Canahuati started their transformation to make code safe to deploy again. (6) </a:t>
            </a: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After all, as Richard Foster states, “Of the Fortune 500 companies in 1955, 87 percent are gone. In 1958, the Fortune 500 tenure was 61 years; now it’s only 18 years.”</a:t>
            </a: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a:p>
            <a:pPr lvl="0">
              <a:lnSpc>
                <a:spcPct val="100000"/>
              </a:lnSpc>
              <a:defRPr sz="1800"/>
            </a:pPr>
            <a:endParaRPr sz="120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6" name="Shape 1116"/>
          <p:cNvSpPr/>
          <p:nvPr>
            <p:ph type="sldImg"/>
          </p:nvPr>
        </p:nvSpPr>
        <p:spPr>
          <a:prstGeom prst="rect">
            <a:avLst/>
          </a:prstGeom>
        </p:spPr>
        <p:txBody>
          <a:bodyPr/>
          <a:lstStyle/>
          <a:p>
            <a:pPr lvl="0"/>
          </a:p>
        </p:txBody>
      </p:sp>
      <p:sp>
        <p:nvSpPr>
          <p:cNvPr id="1117" name="Shape 1117"/>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*Continuous release of software in easily accessed chunks that provide capability for meeting the user’s most urgent requirements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*Automatic integration and testing of applets, ensuring that they work together, access the correct version of the data, and do not make unregulated changes to data files or databases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*Minimal user training requirements through use of a commonly understood interface and simple access to needed features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*Support for a heterogeneous environment comprised of different types of devices, different operating systems, and different critical platforms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 high degree of resilience due to the ability to make changes easily, as well as through distributed access as provided by the cloud</a:t>
            </a:r>
            <a:endParaRPr sz="12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2" name="Shape 1122"/>
          <p:cNvSpPr/>
          <p:nvPr>
            <p:ph type="sldImg"/>
          </p:nvPr>
        </p:nvSpPr>
        <p:spPr>
          <a:prstGeom prst="rect">
            <a:avLst/>
          </a:prstGeom>
        </p:spPr>
        <p:txBody>
          <a:bodyPr/>
          <a:lstStyle/>
          <a:p>
            <a:pPr lvl="0"/>
          </a:p>
        </p:txBody>
      </p:sp>
      <p:sp>
        <p:nvSpPr>
          <p:cNvPr id="1123" name="Shape 1123"/>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Better software, faster</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Pride in the software you build and operate</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Ability to identify, respond and improve business needs</a:t>
            </a:r>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lvl="0"/>
          </a:p>
        </p:txBody>
      </p:sp>
      <p:sp>
        <p:nvSpPr>
          <p:cNvPr id="501" name="Shape 501"/>
          <p:cNvSpPr/>
          <p:nvPr>
            <p:ph type="body" sz="quarter" idx="1"/>
          </p:nvPr>
        </p:nvSpPr>
        <p:spPr>
          <a:prstGeom prst="rect">
            <a:avLst/>
          </a:prstGeom>
        </p:spPr>
        <p:txBody>
          <a:bodyPr/>
          <a:lstStyle/>
          <a:p>
            <a:pPr lvl="0" marL="171450" indent="-171450" defTabSz="914400">
              <a:lnSpc>
                <a:spcPct val="100000"/>
              </a:lnSpc>
              <a:buSzPct val="100000"/>
              <a:buChar char="-"/>
              <a:defRPr sz="1800"/>
            </a:pPr>
            <a:r>
              <a:rPr sz="1200">
                <a:latin typeface="Calibri"/>
                <a:ea typeface="Calibri"/>
                <a:cs typeface="Calibri"/>
                <a:sym typeface="Calibri"/>
              </a:rPr>
              <a:t>Development-centric folks tend to come from a mindset where change is the thing that they are paid to accomplish. The business depends on them to respond to changing needs. </a:t>
            </a:r>
            <a:endParaRPr sz="1200">
              <a:latin typeface="Calibri"/>
              <a:ea typeface="Calibri"/>
              <a:cs typeface="Calibri"/>
              <a:sym typeface="Calibri"/>
            </a:endParaRPr>
          </a:p>
          <a:p>
            <a:pPr lvl="0" marL="171450" indent="-171450" defTabSz="914400">
              <a:lnSpc>
                <a:spcPct val="100000"/>
              </a:lnSpc>
              <a:buSzPct val="100000"/>
              <a:buChar char="-"/>
              <a:defRPr sz="1800"/>
            </a:pPr>
            <a:r>
              <a:rPr sz="1200">
                <a:latin typeface="Calibri"/>
                <a:ea typeface="Calibri"/>
                <a:cs typeface="Calibri"/>
                <a:sym typeface="Calibri"/>
              </a:rPr>
              <a:t>Operations folks tend to come from a mindset where change is the enemy.  The business depends on them to keep the lights on and deliver the services that make the business money today. Operations is motivated to resist change as it undermines stability and reliability. </a:t>
            </a:r>
            <a:endParaRPr sz="1200">
              <a:latin typeface="Calibri"/>
              <a:ea typeface="Calibri"/>
              <a:cs typeface="Calibri"/>
              <a:sym typeface="Calibri"/>
            </a:endParaRPr>
          </a:p>
          <a:p>
            <a:pPr lvl="0" marL="171450" indent="-171450" defTabSz="914400">
              <a:lnSpc>
                <a:spcPct val="100000"/>
              </a:lnSpc>
              <a:buSzPct val="100000"/>
              <a:buChar char="-"/>
              <a:defRPr sz="1800"/>
            </a:pPr>
            <a:r>
              <a:rPr sz="1200">
                <a:latin typeface="Calibri"/>
                <a:ea typeface="Calibri"/>
                <a:cs typeface="Calibri"/>
                <a:sym typeface="Calibri"/>
              </a:rPr>
              <a:t>Development and operations teams tend to fall into different parts of a company’s organizational structure and often work at different geographic locations.</a:t>
            </a:r>
            <a:endParaRPr sz="1200">
              <a:latin typeface="Calibri"/>
              <a:ea typeface="Calibri"/>
              <a:cs typeface="Calibri"/>
              <a:sym typeface="Calibri"/>
            </a:endParaRPr>
          </a:p>
          <a:p>
            <a:pPr lvl="0" marL="171450" indent="-171450" defTabSz="914400">
              <a:lnSpc>
                <a:spcPct val="100000"/>
              </a:lnSpc>
              <a:buSzPct val="100000"/>
              <a:buChar char="-"/>
              <a:defRPr sz="1800"/>
            </a:pPr>
            <a:r>
              <a:rPr sz="1200">
                <a:latin typeface="Calibri"/>
                <a:ea typeface="Calibri"/>
                <a:cs typeface="Calibri"/>
                <a:sym typeface="Calibri"/>
              </a:rPr>
              <a:t>With a few notable exceptions, like bug trackers and maybe SCM, it’s doubtful you’ll see much interest in using each others tools or significant integration between them.</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Nowhere is the Wall of Confusion more obvious than when it comes time for application changes to be pushed from development operations to production. 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lvl="0"/>
          </a:p>
        </p:txBody>
      </p:sp>
      <p:sp>
        <p:nvSpPr>
          <p:cNvPr id="509" name="Shape 509"/>
          <p:cNvSpPr/>
          <p:nvPr>
            <p:ph type="body" sz="quarter" idx="1"/>
          </p:nvPr>
        </p:nvSpPr>
        <p:spPr>
          <a:prstGeom prst="rect">
            <a:avLst/>
          </a:prstGeom>
        </p:spPr>
        <p:txBody>
          <a:bodyPr/>
          <a:lstStyle/>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The adoption of DevOps is being driven by factors such as:</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   Use of Agile/iterative development processes and methodologies</a:t>
            </a:r>
            <a:endParaRPr sz="1200">
              <a:latin typeface="Calibri"/>
              <a:ea typeface="Calibri"/>
              <a:cs typeface="Calibri"/>
              <a:sym typeface="Calibri"/>
            </a:endParaRPr>
          </a:p>
          <a:p>
            <a:pPr lvl="0" marL="171450" indent="-171450" defTabSz="914400">
              <a:lnSpc>
                <a:spcPct val="100000"/>
              </a:lnSpc>
              <a:buSzPct val="100000"/>
              <a:buChar char="-"/>
              <a:defRPr sz="1800"/>
            </a:pPr>
            <a:r>
              <a:rPr sz="1200">
                <a:latin typeface="Calibri"/>
                <a:ea typeface="Calibri"/>
                <a:cs typeface="Calibri"/>
                <a:sym typeface="Calibri"/>
              </a:rPr>
              <a:t>Demand for an increased rate of production releases from application and business unit stakeholders</a:t>
            </a:r>
            <a:endParaRPr sz="1200">
              <a:latin typeface="Calibri"/>
              <a:ea typeface="Calibri"/>
              <a:cs typeface="Calibri"/>
              <a:sym typeface="Calibri"/>
            </a:endParaRPr>
          </a:p>
          <a:p>
            <a:pPr lvl="0" marL="171450" indent="-171450" defTabSz="914400">
              <a:lnSpc>
                <a:spcPct val="100000"/>
              </a:lnSpc>
              <a:buSzPct val="100000"/>
              <a:buChar char="-"/>
              <a:defRPr sz="1800"/>
            </a:pPr>
            <a:r>
              <a:rPr sz="1200">
                <a:latin typeface="Calibri"/>
                <a:ea typeface="Calibri"/>
                <a:cs typeface="Calibri"/>
                <a:sym typeface="Calibri"/>
              </a:rPr>
              <a:t>Increased usage of automation and CM tools</a:t>
            </a:r>
            <a:endParaRPr sz="1200">
              <a:latin typeface="Calibri"/>
              <a:ea typeface="Calibri"/>
              <a:cs typeface="Calibri"/>
              <a:sym typeface="Calibri"/>
            </a:endParaRPr>
          </a:p>
          <a:p>
            <a:pPr lvl="0" marL="171450" indent="-171450" defTabSz="914400">
              <a:lnSpc>
                <a:spcPct val="100000"/>
              </a:lnSpc>
              <a:buSzPct val="100000"/>
              <a:buChar char="-"/>
              <a:defRPr sz="1800"/>
            </a:pP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lvl="0"/>
          </a:p>
        </p:txBody>
      </p:sp>
      <p:sp>
        <p:nvSpPr>
          <p:cNvPr id="516" name="Shape 516"/>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Three Ways,” which are the principles that all of the DevOps patterns can be derived from, which we’re using in both the  </a:t>
            </a:r>
            <a:r>
              <a:rPr sz="1200">
                <a:latin typeface="Calibri"/>
                <a:ea typeface="Calibri"/>
                <a:cs typeface="Calibri"/>
                <a:sym typeface="Calibri"/>
                <a:hlinkClick r:id="rId3" invalidUrl="" action="" tgtFrame="" tooltip="" history="1" highlightClick="0" endSnd="0"/>
              </a:rPr>
              <a:t>“DevOps Cookbook”</a:t>
            </a:r>
            <a:r>
              <a:rPr sz="1200">
                <a:latin typeface="Calibri"/>
                <a:ea typeface="Calibri"/>
                <a:cs typeface="Calibri"/>
                <a:sym typeface="Calibri"/>
              </a:rPr>
              <a:t> and </a:t>
            </a:r>
            <a:r>
              <a:rPr sz="1200">
                <a:latin typeface="Calibri"/>
                <a:ea typeface="Calibri"/>
                <a:cs typeface="Calibri"/>
                <a:sym typeface="Calibri"/>
                <a:hlinkClick r:id="rId4" invalidUrl="" action="" tgtFrame="" tooltip="" history="1" highlightClick="0" endSnd="0"/>
              </a:rPr>
              <a:t>“The Phoenix Project: A Novel About IT, DevOps, and Helping Your Business Win.”</a:t>
            </a:r>
            <a:r>
              <a:rPr sz="1200">
                <a:latin typeface="Calibri"/>
                <a:ea typeface="Calibri"/>
                <a:cs typeface="Calibri"/>
                <a:sym typeface="Calibri"/>
              </a:rPr>
              <a:t> We assert that the Three Ways describe the values and philosophies that frame the processes, procedures, practices of DevOps, as well as the prescriptive steps.</a:t>
            </a:r>
            <a:endParaRPr b="1"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lvl="0"/>
          </a:p>
        </p:txBody>
      </p:sp>
      <p:sp>
        <p:nvSpPr>
          <p:cNvPr id="526" name="Shape 526"/>
          <p:cNvSpPr/>
          <p:nvPr>
            <p:ph type="body" sz="quarter" idx="1"/>
          </p:nvPr>
        </p:nvSpPr>
        <p:spPr>
          <a:prstGeom prst="rect">
            <a:avLst/>
          </a:prstGeom>
        </p:spPr>
        <p:txBody>
          <a:bodyPr/>
          <a:lstStyle/>
          <a:p>
            <a:pPr lvl="0" defTabSz="914400">
              <a:lnSpc>
                <a:spcPct val="100000"/>
              </a:lnSpc>
              <a:defRPr sz="1800"/>
            </a:pPr>
            <a:r>
              <a:rPr b="1" sz="1200">
                <a:latin typeface="Calibri"/>
                <a:ea typeface="Calibri"/>
                <a:cs typeface="Calibri"/>
                <a:sym typeface="Calibri"/>
              </a:rPr>
              <a:t>The First Way</a:t>
            </a:r>
            <a:r>
              <a:rPr sz="1200">
                <a:latin typeface="Calibri"/>
                <a:ea typeface="Calibri"/>
                <a:cs typeface="Calibri"/>
                <a:sym typeface="Calibri"/>
              </a:rPr>
              <a:t> emphasizes the performance of the entire system, as opposed to the performance of a specific silo of work or department — this as can be as large a division (e.g., Development or IT Operations) or as small as an individual contributor (e.g., a developer, system administrator).</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The focus is on all business value streams that are enabled by IT. In other words, it begins when requirements are identified (e.g., by the business or IT), are built in Development, and then transitioned into IT Operations, where the value is then delivered to the customer as a form of a service.</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lvl="0"/>
          </a:p>
        </p:txBody>
      </p:sp>
      <p:sp>
        <p:nvSpPr>
          <p:cNvPr id="536" name="Shape 536"/>
          <p:cNvSpPr/>
          <p:nvPr>
            <p:ph type="body" sz="quarter" idx="1"/>
          </p:nvPr>
        </p:nvSpPr>
        <p:spPr>
          <a:prstGeom prst="rect">
            <a:avLst/>
          </a:prstGeom>
        </p:spPr>
        <p:txBody>
          <a:bodyPr/>
          <a:lstStyle/>
          <a:p>
            <a:pPr lvl="0" defTabSz="914400">
              <a:lnSpc>
                <a:spcPct val="100000"/>
              </a:lnSpc>
              <a:defRPr sz="1800"/>
            </a:pPr>
            <a:r>
              <a:rPr b="1" sz="1200">
                <a:latin typeface="Calibri"/>
                <a:ea typeface="Calibri"/>
                <a:cs typeface="Calibri"/>
                <a:sym typeface="Calibri"/>
              </a:rPr>
              <a:t>The Second Way</a:t>
            </a:r>
            <a:r>
              <a:rPr sz="1200">
                <a:latin typeface="Calibri"/>
                <a:ea typeface="Calibri"/>
                <a:cs typeface="Calibri"/>
                <a:sym typeface="Calibri"/>
              </a:rPr>
              <a:t> is about creating the right to left feedback loops. The goal of almost any process improvement initiative is to shorten and amplify feedback loops so necessary corrections can be continually made.</a:t>
            </a:r>
            <a:endParaRPr sz="1200">
              <a:latin typeface="Calibri"/>
              <a:ea typeface="Calibri"/>
              <a:cs typeface="Calibri"/>
              <a:sym typeface="Calibri"/>
            </a:endParaRPr>
          </a:p>
          <a:p>
            <a:pPr lvl="0" defTabSz="914400">
              <a:lnSpc>
                <a:spcPct val="100000"/>
              </a:lnSpc>
              <a:defRPr sz="1800"/>
            </a:pP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The outcomes of the Second Way include understanding and responding to all customers, internal and external, shortening and amplifying all feedback loops, and embedding knowledge where we need it.</a:t>
            </a:r>
            <a:endParaRPr sz="12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lvl="0"/>
          </a:p>
        </p:txBody>
      </p:sp>
      <p:sp>
        <p:nvSpPr>
          <p:cNvPr id="546" name="Shape 546"/>
          <p:cNvSpPr/>
          <p:nvPr>
            <p:ph type="body" sz="quarter" idx="1"/>
          </p:nvPr>
        </p:nvSpPr>
        <p:spPr>
          <a:prstGeom prst="rect">
            <a:avLst/>
          </a:prstGeom>
        </p:spPr>
        <p:txBody>
          <a:bodyPr/>
          <a:lstStyle/>
          <a:p>
            <a:pPr lvl="0" defTabSz="914400">
              <a:lnSpc>
                <a:spcPct val="100000"/>
              </a:lnSpc>
              <a:defRPr sz="1800"/>
            </a:pPr>
            <a:r>
              <a:rPr b="1" sz="1200">
                <a:latin typeface="Calibri"/>
                <a:ea typeface="Calibri"/>
                <a:cs typeface="Calibri"/>
                <a:sym typeface="Calibri"/>
              </a:rPr>
              <a:t>The Third Way</a:t>
            </a:r>
            <a:r>
              <a:rPr sz="1200">
                <a:latin typeface="Calibri"/>
                <a:ea typeface="Calibri"/>
                <a:cs typeface="Calibri"/>
                <a:sym typeface="Calibri"/>
              </a:rPr>
              <a:t> is about creating a culture that fosters two things: continual experimentation, taking risks and learning from failure; and understanding that repetition and practice is the prerequisite to mastery.</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endParaRPr sz="1200">
              <a:latin typeface="Calibri"/>
              <a:ea typeface="Calibri"/>
              <a:cs typeface="Calibri"/>
              <a:sym typeface="Calibri"/>
            </a:endParaRPr>
          </a:p>
          <a:p>
            <a:pPr lvl="0" defTabSz="914400">
              <a:lnSpc>
                <a:spcPct val="100000"/>
              </a:lnSpc>
              <a:defRPr sz="1800"/>
            </a:pPr>
            <a:r>
              <a:rPr sz="1200">
                <a:latin typeface="Calibri"/>
                <a:ea typeface="Calibri"/>
                <a:cs typeface="Calibri"/>
                <a:sym typeface="Calibri"/>
              </a:rPr>
              <a:t>The outcomes of the Third Way include allocating time for the improvement of daily work, creating rituals that reward the team for taking risks, and introducing faults into the system to increase resilience.</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lvl="0"/>
          </a:p>
        </p:txBody>
      </p:sp>
      <p:sp>
        <p:nvSpPr>
          <p:cNvPr id="553" name="Shape 553"/>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lvl="0">
              <a:defRPr sz="1800"/>
            </a:pPr>
            <a:r>
              <a:rPr sz="1200"/>
              <a:t>There have been many smart people discussing DevOps processes and principles— Damon Edwards (DTO), John Wills coined CAMS – Jez Humble added in L - LEAN</a:t>
            </a:r>
            <a:endParaRPr sz="1200"/>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6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10"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11" name="Shape 11"/>
          <p:cNvSpPr/>
          <p:nvPr>
            <p:ph type="title"/>
          </p:nvPr>
        </p:nvSpPr>
        <p:spPr>
          <a:xfrm>
            <a:off x="685800" y="1844675"/>
            <a:ext cx="7772400" cy="2041525"/>
          </a:xfrm>
          <a:prstGeom prst="rect">
            <a:avLst/>
          </a:prstGeom>
        </p:spPr>
        <p:txBody>
          <a:bodyPr anchor="ctr"/>
          <a:lstStyle>
            <a:lvl1pPr algn="ctr">
              <a:defRPr sz="3600"/>
            </a:lvl1pPr>
          </a:lstStyle>
          <a:p>
            <a:pPr lvl="0">
              <a:defRPr b="0" sz="1800">
                <a:solidFill>
                  <a:srgbClr val="000000"/>
                </a:solidFill>
              </a:defRPr>
            </a:pPr>
            <a:r>
              <a:rPr b="1" sz="3600">
                <a:solidFill>
                  <a:srgbClr val="FFFFFF"/>
                </a:solidFill>
              </a:rPr>
              <a:t>Click to edit Master title style</a:t>
            </a:r>
          </a:p>
        </p:txBody>
      </p:sp>
      <p:sp>
        <p:nvSpPr>
          <p:cNvPr id="12" name="Shape 12"/>
          <p:cNvSpPr/>
          <p:nvPr>
            <p:ph type="body" idx="1"/>
          </p:nvPr>
        </p:nvSpPr>
        <p:spPr>
          <a:xfrm>
            <a:off x="1371600" y="3886200"/>
            <a:ext cx="6400800" cy="2971800"/>
          </a:xfrm>
          <a:prstGeom prst="rect">
            <a:avLst/>
          </a:prstGeom>
        </p:spPr>
        <p:txBody>
          <a:bodyPr/>
          <a:lstStyle>
            <a:lvl1pPr marL="0" indent="0" algn="ctr">
              <a:spcBef>
                <a:spcPts val="700"/>
              </a:spcBef>
              <a:buSzTx/>
              <a:buNone/>
              <a:defRPr sz="3200">
                <a:solidFill>
                  <a:srgbClr val="FFFFFF"/>
                </a:solidFill>
              </a:defRPr>
            </a:lvl1pPr>
          </a:lstStyle>
          <a:p>
            <a:pPr lvl="0">
              <a:defRPr sz="1800">
                <a:solidFill>
                  <a:srgbClr val="000000"/>
                </a:solidFill>
              </a:defRPr>
            </a:pPr>
            <a:r>
              <a:rPr sz="3200">
                <a:solidFill>
                  <a:srgbClr val="FFFFFF"/>
                </a:solidFill>
              </a:rPr>
              <a:t>Click to edit Master subtitle style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pic>
        <p:nvPicPr>
          <p:cNvPr id="43"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44" name="Shape 44"/>
          <p:cNvSpPr/>
          <p:nvPr>
            <p:ph type="title"/>
          </p:nvPr>
        </p:nvSpPr>
        <p:spPr>
          <a:xfrm>
            <a:off x="457200" y="1524000"/>
            <a:ext cx="8229600" cy="1905000"/>
          </a:xfrm>
          <a:prstGeom prst="rect">
            <a:avLst/>
          </a:prstGeom>
        </p:spPr>
        <p:txBody>
          <a:bodyPr anchor="ctr"/>
          <a:lstStyle>
            <a:lvl1pPr algn="ctr">
              <a:defRPr sz="3600"/>
            </a:lvl1pPr>
          </a:lstStyle>
          <a:p>
            <a:pPr lvl="0">
              <a:defRPr b="0" sz="1800">
                <a:solidFill>
                  <a:srgbClr val="000000"/>
                </a:solidFill>
              </a:defRPr>
            </a:pPr>
            <a:r>
              <a:rPr b="1" sz="3600">
                <a:solidFill>
                  <a:srgbClr val="FFFFFF"/>
                </a:solidFill>
              </a:rPr>
              <a:t>Click to edit Master title style</a:t>
            </a:r>
          </a:p>
        </p:txBody>
      </p:sp>
      <p:sp>
        <p:nvSpPr>
          <p:cNvPr id="45" name="Shape 45"/>
          <p:cNvSpPr/>
          <p:nvPr>
            <p:ph type="body" idx="1"/>
          </p:nvPr>
        </p:nvSpPr>
        <p:spPr>
          <a:xfrm>
            <a:off x="457200" y="3429000"/>
            <a:ext cx="8229600" cy="3429000"/>
          </a:xfrm>
          <a:prstGeom prst="rect">
            <a:avLst/>
          </a:prstGeom>
        </p:spPr>
        <p:txBody>
          <a:bodyPr/>
          <a:lstStyle>
            <a:lvl1pPr algn="ctr">
              <a:spcBef>
                <a:spcPts val="700"/>
              </a:spcBef>
              <a:buSzTx/>
              <a:buNone/>
              <a:defRPr sz="3200">
                <a:solidFill>
                  <a:srgbClr val="FFFFFF"/>
                </a:solidFill>
              </a:defRPr>
            </a:lvl1pPr>
            <a:lvl2pPr marL="342900" indent="114300" algn="ctr">
              <a:spcBef>
                <a:spcPts val="700"/>
              </a:spcBef>
              <a:buSzTx/>
              <a:buNone/>
              <a:defRPr sz="3200">
                <a:solidFill>
                  <a:srgbClr val="FFFFFF"/>
                </a:solidFill>
              </a:defRPr>
            </a:lvl2pPr>
            <a:lvl3pPr marL="342900" indent="571500" algn="ctr">
              <a:spcBef>
                <a:spcPts val="700"/>
              </a:spcBef>
              <a:buSzTx/>
              <a:buNone/>
              <a:defRPr sz="3200">
                <a:solidFill>
                  <a:srgbClr val="FFFFFF"/>
                </a:solidFill>
              </a:defRPr>
            </a:lvl3pPr>
            <a:lvl4pPr marL="342900" indent="1028700" algn="ctr">
              <a:spcBef>
                <a:spcPts val="700"/>
              </a:spcBef>
              <a:buSzTx/>
              <a:buNone/>
              <a:defRPr sz="3200">
                <a:solidFill>
                  <a:srgbClr val="FFFFFF"/>
                </a:solidFill>
              </a:defRPr>
            </a:lvl4pPr>
            <a:lvl5pPr marL="342900" indent="1485900" algn="ctr">
              <a:spcBef>
                <a:spcPts val="700"/>
              </a:spcBef>
              <a:buSzTx/>
              <a:buNone/>
              <a:defRPr sz="3200">
                <a:solidFill>
                  <a:srgbClr val="FFFFFF"/>
                </a:solidFill>
              </a:defRPr>
            </a:lvl5pPr>
          </a:lstStyle>
          <a:p>
            <a:pPr lvl="0">
              <a:defRPr sz="1800">
                <a:solidFill>
                  <a:srgbClr val="000000"/>
                </a:solidFill>
              </a:defRPr>
            </a:pPr>
            <a:r>
              <a:rPr sz="3200">
                <a:solidFill>
                  <a:srgbClr val="FFFFFF"/>
                </a:solidFill>
              </a:rPr>
              <a:t>Click to edit Master text styles</a:t>
            </a:r>
            <a:endParaRPr sz="3200">
              <a:solidFill>
                <a:srgbClr val="FFFFFF"/>
              </a:solidFill>
            </a:endParaRPr>
          </a:p>
          <a:p>
            <a:pPr lvl="1">
              <a:defRPr sz="1800">
                <a:solidFill>
                  <a:srgbClr val="000000"/>
                </a:solidFill>
              </a:defRPr>
            </a:pPr>
            <a:r>
              <a:rPr sz="3200">
                <a:solidFill>
                  <a:srgbClr val="FFFFFF"/>
                </a:solidFill>
              </a:rPr>
              <a:t>Second level</a:t>
            </a:r>
            <a:endParaRPr sz="3200">
              <a:solidFill>
                <a:srgbClr val="FFFFFF"/>
              </a:solidFill>
            </a:endParaRPr>
          </a:p>
          <a:p>
            <a:pPr lvl="2">
              <a:defRPr sz="1800">
                <a:solidFill>
                  <a:srgbClr val="000000"/>
                </a:solidFill>
              </a:defRPr>
            </a:pPr>
            <a:r>
              <a:rPr sz="3200">
                <a:solidFill>
                  <a:srgbClr val="FFFFFF"/>
                </a:solidFill>
              </a:rPr>
              <a:t>Third level</a:t>
            </a:r>
            <a:endParaRPr sz="3200">
              <a:solidFill>
                <a:srgbClr val="FFFFFF"/>
              </a:solidFill>
            </a:endParaRPr>
          </a:p>
          <a:p>
            <a:pPr lvl="3">
              <a:defRPr sz="1800">
                <a:solidFill>
                  <a:srgbClr val="000000"/>
                </a:solidFill>
              </a:defRPr>
            </a:pPr>
            <a:r>
              <a:rPr sz="3200">
                <a:solidFill>
                  <a:srgbClr val="FFFFFF"/>
                </a:solidFill>
              </a:rPr>
              <a:t>Fourth level</a:t>
            </a:r>
            <a:endParaRPr sz="3200">
              <a:solidFill>
                <a:srgbClr val="FFFFFF"/>
              </a:solidFill>
            </a:endParaRPr>
          </a:p>
          <a:p>
            <a:pPr lvl="4">
              <a:defRPr sz="1800">
                <a:solidFill>
                  <a:srgbClr val="000000"/>
                </a:solidFill>
              </a:defRPr>
            </a:pPr>
            <a:r>
              <a:rPr sz="3200">
                <a:solidFill>
                  <a:srgbClr val="FFFFFF"/>
                </a:solidFill>
              </a:rPr>
              <a:t>Fifth level</a:t>
            </a:r>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pic>
        <p:nvPicPr>
          <p:cNvPr id="47"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48" name="Shape 48"/>
          <p:cNvSpPr/>
          <p:nvPr>
            <p:ph type="title"/>
          </p:nvPr>
        </p:nvSpPr>
        <p:spPr>
          <a:xfrm>
            <a:off x="6629400" y="1047750"/>
            <a:ext cx="2057400" cy="5067300"/>
          </a:xfrm>
          <a:prstGeom prst="rect">
            <a:avLst/>
          </a:prstGeom>
        </p:spPr>
        <p:txBody>
          <a:bodyPr anchor="ctr"/>
          <a:lstStyle>
            <a:lvl1pPr algn="ctr">
              <a:defRPr sz="3600"/>
            </a:lvl1pPr>
          </a:lstStyle>
          <a:p>
            <a:pPr lvl="0">
              <a:defRPr b="0" sz="1800">
                <a:solidFill>
                  <a:srgbClr val="000000"/>
                </a:solidFill>
              </a:defRPr>
            </a:pPr>
            <a:r>
              <a:rPr b="1" sz="3600">
                <a:solidFill>
                  <a:srgbClr val="FFFFFF"/>
                </a:solidFill>
              </a:rPr>
              <a:t>Click to edit Master title style</a:t>
            </a:r>
          </a:p>
        </p:txBody>
      </p:sp>
      <p:sp>
        <p:nvSpPr>
          <p:cNvPr id="49" name="Shape 49"/>
          <p:cNvSpPr/>
          <p:nvPr>
            <p:ph type="body" idx="1"/>
          </p:nvPr>
        </p:nvSpPr>
        <p:spPr>
          <a:xfrm>
            <a:off x="457200" y="1905000"/>
            <a:ext cx="6019800" cy="4953000"/>
          </a:xfrm>
          <a:prstGeom prst="rect">
            <a:avLst/>
          </a:prstGeom>
        </p:spPr>
        <p:txBody>
          <a:bodyPr/>
          <a:lstStyle>
            <a:lvl1pPr algn="ctr">
              <a:spcBef>
                <a:spcPts val="700"/>
              </a:spcBef>
              <a:buSzTx/>
              <a:buNone/>
              <a:defRPr sz="3200">
                <a:solidFill>
                  <a:srgbClr val="FFFFFF"/>
                </a:solidFill>
              </a:defRPr>
            </a:lvl1pPr>
            <a:lvl2pPr marL="342900" indent="114300" algn="ctr">
              <a:spcBef>
                <a:spcPts val="700"/>
              </a:spcBef>
              <a:buSzTx/>
              <a:buNone/>
              <a:defRPr sz="3200">
                <a:solidFill>
                  <a:srgbClr val="FFFFFF"/>
                </a:solidFill>
              </a:defRPr>
            </a:lvl2pPr>
            <a:lvl3pPr marL="342900" indent="571500" algn="ctr">
              <a:spcBef>
                <a:spcPts val="700"/>
              </a:spcBef>
              <a:buSzTx/>
              <a:buNone/>
              <a:defRPr sz="3200">
                <a:solidFill>
                  <a:srgbClr val="FFFFFF"/>
                </a:solidFill>
              </a:defRPr>
            </a:lvl3pPr>
            <a:lvl4pPr marL="342900" indent="1028700" algn="ctr">
              <a:spcBef>
                <a:spcPts val="700"/>
              </a:spcBef>
              <a:buSzTx/>
              <a:buNone/>
              <a:defRPr sz="3200">
                <a:solidFill>
                  <a:srgbClr val="FFFFFF"/>
                </a:solidFill>
              </a:defRPr>
            </a:lvl4pPr>
            <a:lvl5pPr marL="342900" indent="1485900" algn="ctr">
              <a:spcBef>
                <a:spcPts val="700"/>
              </a:spcBef>
              <a:buSzTx/>
              <a:buNone/>
              <a:defRPr sz="3200">
                <a:solidFill>
                  <a:srgbClr val="FFFFFF"/>
                </a:solidFill>
              </a:defRPr>
            </a:lvl5pPr>
          </a:lstStyle>
          <a:p>
            <a:pPr lvl="0">
              <a:defRPr sz="1800">
                <a:solidFill>
                  <a:srgbClr val="000000"/>
                </a:solidFill>
              </a:defRPr>
            </a:pPr>
            <a:r>
              <a:rPr sz="3200">
                <a:solidFill>
                  <a:srgbClr val="FFFFFF"/>
                </a:solidFill>
              </a:rPr>
              <a:t>Click to edit Master text styles</a:t>
            </a:r>
            <a:endParaRPr sz="3200">
              <a:solidFill>
                <a:srgbClr val="FFFFFF"/>
              </a:solidFill>
            </a:endParaRPr>
          </a:p>
          <a:p>
            <a:pPr lvl="1">
              <a:defRPr sz="1800">
                <a:solidFill>
                  <a:srgbClr val="000000"/>
                </a:solidFill>
              </a:defRPr>
            </a:pPr>
            <a:r>
              <a:rPr sz="3200">
                <a:solidFill>
                  <a:srgbClr val="FFFFFF"/>
                </a:solidFill>
              </a:rPr>
              <a:t>Second level</a:t>
            </a:r>
            <a:endParaRPr sz="3200">
              <a:solidFill>
                <a:srgbClr val="FFFFFF"/>
              </a:solidFill>
            </a:endParaRPr>
          </a:p>
          <a:p>
            <a:pPr lvl="2">
              <a:defRPr sz="1800">
                <a:solidFill>
                  <a:srgbClr val="000000"/>
                </a:solidFill>
              </a:defRPr>
            </a:pPr>
            <a:r>
              <a:rPr sz="3200">
                <a:solidFill>
                  <a:srgbClr val="FFFFFF"/>
                </a:solidFill>
              </a:rPr>
              <a:t>Third level</a:t>
            </a:r>
            <a:endParaRPr sz="3200">
              <a:solidFill>
                <a:srgbClr val="FFFFFF"/>
              </a:solidFill>
            </a:endParaRPr>
          </a:p>
          <a:p>
            <a:pPr lvl="3">
              <a:defRPr sz="1800">
                <a:solidFill>
                  <a:srgbClr val="000000"/>
                </a:solidFill>
              </a:defRPr>
            </a:pPr>
            <a:r>
              <a:rPr sz="3200">
                <a:solidFill>
                  <a:srgbClr val="FFFFFF"/>
                </a:solidFill>
              </a:rPr>
              <a:t>Fourth level</a:t>
            </a:r>
            <a:endParaRPr sz="3200">
              <a:solidFill>
                <a:srgbClr val="FFFFFF"/>
              </a:solidFill>
            </a:endParaRPr>
          </a:p>
          <a:p>
            <a:pPr lvl="4">
              <a:defRPr sz="1800">
                <a:solidFill>
                  <a:srgbClr val="000000"/>
                </a:solidFill>
              </a:defRPr>
            </a:pPr>
            <a:r>
              <a:rPr sz="3200">
                <a:solidFill>
                  <a:srgbClr val="FFFFFF"/>
                </a:solidFill>
              </a:rPr>
              <a:t>Fifth level</a:t>
            </a:r>
          </a:p>
        </p:txBody>
      </p:sp>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51" name="Shape 51"/>
          <p:cNvSpPr/>
          <p:nvPr>
            <p:ph type="title"/>
          </p:nvPr>
        </p:nvSpPr>
        <p:spPr>
          <a:xfrm>
            <a:off x="685800" y="1524000"/>
            <a:ext cx="7772400" cy="762000"/>
          </a:xfrm>
          <a:prstGeom prst="rect">
            <a:avLst/>
          </a:prstGeom>
        </p:spPr>
        <p:txBody>
          <a:bodyPr/>
          <a:lstStyle>
            <a:lvl1pPr algn="ctr">
              <a:defRPr sz="2400">
                <a:solidFill>
                  <a:srgbClr val="336699"/>
                </a:solidFill>
              </a:defRPr>
            </a:lvl1pPr>
          </a:lstStyle>
          <a:p>
            <a:pPr lvl="0">
              <a:defRPr b="0" sz="1800">
                <a:solidFill>
                  <a:srgbClr val="000000"/>
                </a:solidFill>
              </a:defRPr>
            </a:pPr>
            <a:r>
              <a:rPr b="1" sz="2400">
                <a:solidFill>
                  <a:srgbClr val="336699"/>
                </a:solidFill>
              </a:rPr>
              <a:t>Click to edit Master title style</a:t>
            </a:r>
          </a:p>
        </p:txBody>
      </p:sp>
      <p:sp>
        <p:nvSpPr>
          <p:cNvPr id="52" name="Shape 52"/>
          <p:cNvSpPr/>
          <p:nvPr>
            <p:ph type="body" idx="1"/>
          </p:nvPr>
        </p:nvSpPr>
        <p:spPr>
          <a:xfrm>
            <a:off x="1371600" y="2286000"/>
            <a:ext cx="6400800" cy="3467100"/>
          </a:xfrm>
          <a:prstGeom prst="rect">
            <a:avLst/>
          </a:prstGeom>
        </p:spPr>
        <p:txBody>
          <a:bodyPr/>
          <a:lstStyle>
            <a:lvl1pPr marL="0" indent="0">
              <a:spcBef>
                <a:spcPts val="300"/>
              </a:spcBef>
              <a:buSzTx/>
              <a:buNone/>
              <a:defRPr sz="1600"/>
            </a:lvl1pPr>
          </a:lstStyle>
          <a:p>
            <a:pPr lvl="0">
              <a:defRPr sz="1800"/>
            </a:pPr>
            <a:r>
              <a:rPr sz="1600"/>
              <a:t>Click to edit Master subtitle style</a:t>
            </a:r>
          </a:p>
        </p:txBody>
      </p:sp>
      <p:sp>
        <p:nvSpPr>
          <p:cNvPr id="53" name="Shape 5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55" name="Shape 55"/>
          <p:cNvSpPr/>
          <p:nvPr>
            <p:ph type="title"/>
          </p:nvPr>
        </p:nvSpPr>
        <p:spPr>
          <a:prstGeom prst="rect">
            <a:avLst/>
          </a:prstGeom>
        </p:spPr>
        <p:txBody>
          <a:bodyPr/>
          <a:lstStyle/>
          <a:p>
            <a:pPr lvl="0">
              <a:defRPr b="0" sz="1800">
                <a:solidFill>
                  <a:srgbClr val="000000"/>
                </a:solidFill>
              </a:defRPr>
            </a:pPr>
            <a:r>
              <a:rPr b="1" sz="2800">
                <a:solidFill>
                  <a:srgbClr val="FFFFFF"/>
                </a:solidFill>
              </a:rPr>
              <a:t>Click to edit Master title style</a:t>
            </a:r>
          </a:p>
        </p:txBody>
      </p:sp>
      <p:sp>
        <p:nvSpPr>
          <p:cNvPr id="56" name="Shape 56"/>
          <p:cNvSpPr/>
          <p:nvPr>
            <p:ph type="body" idx="1"/>
          </p:nvPr>
        </p:nvSpPr>
        <p:spPr>
          <a:prstGeom prst="rect">
            <a:avLst/>
          </a:prstGeom>
        </p:spPr>
        <p:txBody>
          <a:bodyPr/>
          <a:lstStyle/>
          <a:p>
            <a:pPr lvl="0">
              <a:defRPr sz="1800"/>
            </a:pPr>
            <a:r>
              <a:rPr sz="2400"/>
              <a:t>Click to edit Master text styles</a:t>
            </a:r>
            <a:endParaRPr sz="2400"/>
          </a:p>
          <a:p>
            <a:pPr lvl="1">
              <a:defRPr sz="1800"/>
            </a:pPr>
            <a:r>
              <a:rPr sz="2400"/>
              <a:t>Second level</a:t>
            </a:r>
            <a:endParaRPr sz="2400"/>
          </a:p>
          <a:p>
            <a:pPr lvl="2">
              <a:defRPr sz="1800"/>
            </a:pPr>
            <a:r>
              <a:rPr sz="2400"/>
              <a:t>Third level</a:t>
            </a:r>
            <a:endParaRPr sz="2400"/>
          </a:p>
          <a:p>
            <a:pPr lvl="3">
              <a:defRPr sz="1800"/>
            </a:pPr>
            <a:r>
              <a:rPr sz="2400"/>
              <a:t>Fourth level</a:t>
            </a:r>
            <a:endParaRPr sz="2400"/>
          </a:p>
          <a:p>
            <a:pPr lvl="4">
              <a:defRPr sz="1800"/>
            </a:pPr>
            <a:r>
              <a:rPr sz="2400"/>
              <a:t>Fifth level</a:t>
            </a:r>
          </a:p>
        </p:txBody>
      </p:sp>
      <p:sp>
        <p:nvSpPr>
          <p:cNvPr id="57" name="Shape 5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59" name="Shape 59"/>
          <p:cNvSpPr/>
          <p:nvPr>
            <p:ph type="title"/>
          </p:nvPr>
        </p:nvSpPr>
        <p:spPr>
          <a:xfrm>
            <a:off x="722312" y="4406900"/>
            <a:ext cx="7772401" cy="1362075"/>
          </a:xfrm>
          <a:prstGeom prst="rect">
            <a:avLst/>
          </a:prstGeom>
        </p:spPr>
        <p:txBody>
          <a:bodyPr/>
          <a:lstStyle>
            <a:lvl1pPr>
              <a:defRPr cap="all" sz="4000"/>
            </a:lvl1pPr>
          </a:lstStyle>
          <a:p>
            <a:pPr lvl="0">
              <a:defRPr b="0" cap="none" sz="1800">
                <a:solidFill>
                  <a:srgbClr val="000000"/>
                </a:solidFill>
              </a:defRPr>
            </a:pPr>
            <a:r>
              <a:rPr b="1" cap="all" sz="4000">
                <a:solidFill>
                  <a:srgbClr val="FFFFFF"/>
                </a:solidFill>
              </a:rPr>
              <a:t>Click to edit Master title style</a:t>
            </a:r>
          </a:p>
        </p:txBody>
      </p:sp>
      <p:sp>
        <p:nvSpPr>
          <p:cNvPr id="60" name="Shape 60"/>
          <p:cNvSpPr/>
          <p:nvPr>
            <p:ph type="body" idx="1"/>
          </p:nvPr>
        </p:nvSpPr>
        <p:spPr>
          <a:xfrm>
            <a:off x="722312" y="2906713"/>
            <a:ext cx="7772401" cy="1500188"/>
          </a:xfrm>
          <a:prstGeom prst="rect">
            <a:avLst/>
          </a:prstGeom>
        </p:spPr>
        <p:txBody>
          <a:bodyPr anchor="b"/>
          <a:lstStyle>
            <a:lvl1pPr marL="0" indent="0">
              <a:buSzTx/>
              <a:buNone/>
            </a:lvl1pPr>
          </a:lstStyle>
          <a:p>
            <a:pPr lvl="0">
              <a:defRPr sz="1800"/>
            </a:pPr>
            <a:r>
              <a:rPr sz="2400"/>
              <a:t>Click to edit Master text styles</a:t>
            </a:r>
          </a:p>
        </p:txBody>
      </p:sp>
      <p:sp>
        <p:nvSpPr>
          <p:cNvPr id="61" name="Shape 6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63" name="Shape 63"/>
          <p:cNvSpPr/>
          <p:nvPr>
            <p:ph type="title"/>
          </p:nvPr>
        </p:nvSpPr>
        <p:spPr>
          <a:xfrm>
            <a:off x="457200" y="0"/>
            <a:ext cx="8229600" cy="1069848"/>
          </a:xfrm>
          <a:prstGeom prst="rect">
            <a:avLst/>
          </a:prstGeom>
        </p:spPr>
        <p:txBody>
          <a:bodyPr/>
          <a:lstStyle/>
          <a:p>
            <a:pPr lvl="0">
              <a:defRPr b="0" sz="1800">
                <a:solidFill>
                  <a:srgbClr val="000000"/>
                </a:solidFill>
              </a:defRPr>
            </a:pPr>
            <a:r>
              <a:rPr b="1" sz="2800">
                <a:solidFill>
                  <a:srgbClr val="FFFFFF"/>
                </a:solidFill>
              </a:rPr>
              <a:t>Click to edit Master title style</a:t>
            </a:r>
          </a:p>
        </p:txBody>
      </p:sp>
      <p:sp>
        <p:nvSpPr>
          <p:cNvPr id="64" name="Shape 64"/>
          <p:cNvSpPr/>
          <p:nvPr>
            <p:ph type="body" idx="1"/>
          </p:nvPr>
        </p:nvSpPr>
        <p:spPr>
          <a:xfrm>
            <a:off x="457200" y="1069847"/>
            <a:ext cx="4038600" cy="5788154"/>
          </a:xfrm>
          <a:prstGeom prst="rect">
            <a:avLst/>
          </a:prstGeom>
        </p:spPr>
        <p:txBody>
          <a:bodyPr/>
          <a:lstStyle>
            <a:lvl1pPr>
              <a:spcBef>
                <a:spcPts val="400"/>
              </a:spcBef>
              <a:defRPr sz="2000"/>
            </a:lvl1pPr>
            <a:lvl2pPr>
              <a:spcBef>
                <a:spcPts val="400"/>
              </a:spcBef>
              <a:defRPr sz="2000"/>
            </a:lvl2pPr>
            <a:lvl3pPr>
              <a:spcBef>
                <a:spcPts val="400"/>
              </a:spcBef>
              <a:defRPr sz="2000"/>
            </a:lvl3pPr>
            <a:lvl4pPr>
              <a:spcBef>
                <a:spcPts val="400"/>
              </a:spcBef>
              <a:defRPr sz="2000"/>
            </a:lvl4pPr>
            <a:lvl5pPr>
              <a:spcBef>
                <a:spcPts val="400"/>
              </a:spcBef>
              <a:defRPr sz="2000"/>
            </a:lvl5pPr>
          </a:lstStyle>
          <a:p>
            <a:pPr lvl="0">
              <a:defRPr sz="1800"/>
            </a:pPr>
            <a:r>
              <a:rPr sz="2000"/>
              <a:t>Click to edit Master text styles</a:t>
            </a:r>
            <a:endParaRPr sz="2000"/>
          </a:p>
          <a:p>
            <a:pPr lvl="1">
              <a:defRPr sz="1800"/>
            </a:pPr>
            <a:r>
              <a:rPr sz="2000"/>
              <a:t>Second level</a:t>
            </a:r>
            <a:endParaRPr sz="2000"/>
          </a:p>
          <a:p>
            <a:pPr lvl="2">
              <a:defRPr sz="1800"/>
            </a:pPr>
            <a:r>
              <a:rPr sz="2000"/>
              <a:t>Third level</a:t>
            </a:r>
            <a:endParaRPr sz="2000"/>
          </a:p>
          <a:p>
            <a:pPr lvl="3">
              <a:defRPr sz="1800"/>
            </a:pPr>
            <a:r>
              <a:rPr sz="2000"/>
              <a:t>Fourth level</a:t>
            </a:r>
            <a:endParaRPr sz="2000"/>
          </a:p>
          <a:p>
            <a:pPr lvl="4">
              <a:defRPr sz="1800"/>
            </a:pPr>
            <a:r>
              <a:rPr sz="2000"/>
              <a:t>Fifth level</a:t>
            </a:r>
          </a:p>
        </p:txBody>
      </p:sp>
      <p:sp>
        <p:nvSpPr>
          <p:cNvPr id="65" name="Shape 6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67" name="Shape 67"/>
          <p:cNvSpPr/>
          <p:nvPr>
            <p:ph type="body" idx="1"/>
          </p:nvPr>
        </p:nvSpPr>
        <p:spPr>
          <a:xfrm>
            <a:off x="457200" y="810453"/>
            <a:ext cx="4040188" cy="561147"/>
          </a:xfrm>
          <a:prstGeom prst="rect">
            <a:avLst/>
          </a:prstGeom>
        </p:spPr>
        <p:txBody>
          <a:bodyPr anchor="b"/>
          <a:lstStyle>
            <a:lvl1pPr marL="0" indent="0">
              <a:spcBef>
                <a:spcPts val="400"/>
              </a:spcBef>
              <a:buSzTx/>
              <a:buNone/>
              <a:defRPr b="1" sz="2000">
                <a:solidFill>
                  <a:srgbClr val="336699"/>
                </a:solidFill>
              </a:defRPr>
            </a:lvl1pPr>
          </a:lstStyle>
          <a:p>
            <a:pPr lvl="0">
              <a:defRPr b="0" sz="1800">
                <a:solidFill>
                  <a:srgbClr val="000000"/>
                </a:solidFill>
              </a:defRPr>
            </a:pPr>
            <a:r>
              <a:rPr b="1" sz="2000">
                <a:solidFill>
                  <a:srgbClr val="336699"/>
                </a:solidFill>
              </a:rPr>
              <a:t>Click to edit Master text styles</a:t>
            </a:r>
          </a:p>
        </p:txBody>
      </p:sp>
      <p:sp>
        <p:nvSpPr>
          <p:cNvPr id="68" name="Shape 68"/>
          <p:cNvSpPr/>
          <p:nvPr>
            <p:ph type="sldNum" sz="quarter" idx="2"/>
          </p:nvPr>
        </p:nvSpPr>
        <p:spPr>
          <a:prstGeom prst="rect">
            <a:avLst/>
          </a:prstGeom>
        </p:spPr>
        <p:txBody>
          <a:bodyPr/>
          <a:lstStyle/>
          <a:p>
            <a:pPr lvl="0"/>
            <a:fld id="{86CB4B4D-7CA3-9044-876B-883B54F8677D}" type="slidenum"/>
          </a:p>
        </p:txBody>
      </p:sp>
      <p:sp>
        <p:nvSpPr>
          <p:cNvPr id="69" name="Shape 69"/>
          <p:cNvSpPr/>
          <p:nvPr>
            <p:ph type="title"/>
          </p:nvPr>
        </p:nvSpPr>
        <p:spPr>
          <a:xfrm>
            <a:off x="457200" y="0"/>
            <a:ext cx="8229600" cy="810454"/>
          </a:xfrm>
          <a:prstGeom prst="rect">
            <a:avLst/>
          </a:prstGeom>
        </p:spPr>
        <p:txBody>
          <a:bodyPr/>
          <a:lstStyle/>
          <a:p>
            <a:pPr lvl="0">
              <a:defRPr b="0" sz="1800">
                <a:solidFill>
                  <a:srgbClr val="000000"/>
                </a:solidFill>
              </a:defRPr>
            </a:pPr>
            <a:r>
              <a:rPr b="1" sz="2800">
                <a:solidFill>
                  <a:srgbClr val="FFFFFF"/>
                </a:solidFill>
              </a:rPr>
              <a:t>Click to edit Master title style</a:t>
            </a:r>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71" name="Shape 71"/>
          <p:cNvSpPr/>
          <p:nvPr>
            <p:ph type="title"/>
          </p:nvPr>
        </p:nvSpPr>
        <p:spPr>
          <a:xfrm>
            <a:off x="457200" y="0"/>
            <a:ext cx="8229600" cy="1600201"/>
          </a:xfrm>
          <a:prstGeom prst="rect">
            <a:avLst/>
          </a:prstGeom>
        </p:spPr>
        <p:txBody>
          <a:bodyPr/>
          <a:lstStyle/>
          <a:p>
            <a:pPr lvl="0">
              <a:defRPr b="0" sz="1800">
                <a:solidFill>
                  <a:srgbClr val="000000"/>
                </a:solidFill>
              </a:defRPr>
            </a:pPr>
            <a:r>
              <a:rPr b="1" sz="2800">
                <a:solidFill>
                  <a:srgbClr val="FFFFFF"/>
                </a:solidFill>
              </a:rPr>
              <a:t>Click to edit Master title style</a:t>
            </a:r>
          </a:p>
        </p:txBody>
      </p:sp>
      <p:sp>
        <p:nvSpPr>
          <p:cNvPr id="72" name="Shape 7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4" name="Shape 7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6" name="Shape 76"/>
          <p:cNvSpPr/>
          <p:nvPr>
            <p:ph type="title"/>
          </p:nvPr>
        </p:nvSpPr>
        <p:spPr>
          <a:xfrm>
            <a:off x="457200" y="0"/>
            <a:ext cx="3008314" cy="1435100"/>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77" name="Shape 77"/>
          <p:cNvSpPr/>
          <p:nvPr>
            <p:ph type="body" idx="1"/>
          </p:nvPr>
        </p:nvSpPr>
        <p:spPr>
          <a:xfrm>
            <a:off x="3575050" y="273050"/>
            <a:ext cx="5111750" cy="6584950"/>
          </a:xfrm>
          <a:prstGeom prst="rect">
            <a:avLst/>
          </a:prstGeom>
        </p:spPr>
        <p:txBody>
          <a:bodyPr/>
          <a:lstStyle>
            <a:lvl1pPr>
              <a:spcBef>
                <a:spcPts val="700"/>
              </a:spcBef>
              <a:defRPr sz="3200"/>
            </a:lvl1pPr>
            <a:lvl2pPr marL="783771" indent="-326571">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pPr lvl="0">
              <a:defRPr sz="1800"/>
            </a:pPr>
            <a:r>
              <a:rPr sz="3200"/>
              <a:t>Click to edit Master text styles</a:t>
            </a:r>
            <a:endParaRPr sz="3200"/>
          </a:p>
          <a:p>
            <a:pPr lvl="1">
              <a:defRPr sz="1800"/>
            </a:pPr>
            <a:r>
              <a:rPr sz="3200"/>
              <a:t>Second level</a:t>
            </a:r>
            <a:endParaRPr sz="3200"/>
          </a:p>
          <a:p>
            <a:pPr lvl="2">
              <a:defRPr sz="1800"/>
            </a:pPr>
            <a:r>
              <a:rPr sz="3200"/>
              <a:t>Third level</a:t>
            </a:r>
            <a:endParaRPr sz="3200"/>
          </a:p>
          <a:p>
            <a:pPr lvl="3">
              <a:defRPr sz="1800"/>
            </a:pPr>
            <a:r>
              <a:rPr sz="3200"/>
              <a:t>Fourth level</a:t>
            </a:r>
            <a:endParaRPr sz="3200"/>
          </a:p>
          <a:p>
            <a:pPr lvl="4">
              <a:defRPr sz="1800"/>
            </a:pPr>
            <a:r>
              <a:rPr sz="3200"/>
              <a:t>Fifth level</a:t>
            </a:r>
          </a:p>
        </p:txBody>
      </p:sp>
      <p:sp>
        <p:nvSpPr>
          <p:cNvPr id="78" name="Shape 7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4"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15" name="Shape 15"/>
          <p:cNvSpPr/>
          <p:nvPr>
            <p:ph type="title"/>
          </p:nvPr>
        </p:nvSpPr>
        <p:spPr>
          <a:xfrm>
            <a:off x="457200" y="1524000"/>
            <a:ext cx="8229600" cy="1905000"/>
          </a:xfrm>
          <a:prstGeom prst="rect">
            <a:avLst/>
          </a:prstGeom>
        </p:spPr>
        <p:txBody>
          <a:bodyPr anchor="ctr"/>
          <a:lstStyle>
            <a:lvl1pPr algn="ctr">
              <a:defRPr sz="3600"/>
            </a:lvl1pPr>
          </a:lstStyle>
          <a:p>
            <a:pPr lvl="0">
              <a:defRPr b="0" sz="1800">
                <a:solidFill>
                  <a:srgbClr val="000000"/>
                </a:solidFill>
              </a:defRPr>
            </a:pPr>
            <a:r>
              <a:rPr b="1" sz="3600">
                <a:solidFill>
                  <a:srgbClr val="FFFFFF"/>
                </a:solidFill>
              </a:rPr>
              <a:t>Click to edit Master title style</a:t>
            </a:r>
          </a:p>
        </p:txBody>
      </p:sp>
      <p:sp>
        <p:nvSpPr>
          <p:cNvPr id="16" name="Shape 16"/>
          <p:cNvSpPr/>
          <p:nvPr>
            <p:ph type="body" idx="1"/>
          </p:nvPr>
        </p:nvSpPr>
        <p:spPr>
          <a:xfrm>
            <a:off x="457200" y="3429000"/>
            <a:ext cx="8229600" cy="3429000"/>
          </a:xfrm>
          <a:prstGeom prst="rect">
            <a:avLst/>
          </a:prstGeom>
        </p:spPr>
        <p:txBody>
          <a:bodyPr/>
          <a:lstStyle>
            <a:lvl1pPr algn="ctr">
              <a:spcBef>
                <a:spcPts val="700"/>
              </a:spcBef>
              <a:buSzTx/>
              <a:buNone/>
              <a:defRPr sz="3200">
                <a:solidFill>
                  <a:srgbClr val="FFFFFF"/>
                </a:solidFill>
              </a:defRPr>
            </a:lvl1pPr>
            <a:lvl2pPr marL="342900" indent="114300" algn="ctr">
              <a:spcBef>
                <a:spcPts val="700"/>
              </a:spcBef>
              <a:buSzTx/>
              <a:buNone/>
              <a:defRPr sz="3200">
                <a:solidFill>
                  <a:srgbClr val="FFFFFF"/>
                </a:solidFill>
              </a:defRPr>
            </a:lvl2pPr>
            <a:lvl3pPr marL="342900" indent="571500" algn="ctr">
              <a:spcBef>
                <a:spcPts val="700"/>
              </a:spcBef>
              <a:buSzTx/>
              <a:buNone/>
              <a:defRPr sz="3200">
                <a:solidFill>
                  <a:srgbClr val="FFFFFF"/>
                </a:solidFill>
              </a:defRPr>
            </a:lvl3pPr>
            <a:lvl4pPr marL="342900" indent="1028700" algn="ctr">
              <a:spcBef>
                <a:spcPts val="700"/>
              </a:spcBef>
              <a:buSzTx/>
              <a:buNone/>
              <a:defRPr sz="3200">
                <a:solidFill>
                  <a:srgbClr val="FFFFFF"/>
                </a:solidFill>
              </a:defRPr>
            </a:lvl4pPr>
            <a:lvl5pPr marL="342900" indent="1485900" algn="ctr">
              <a:spcBef>
                <a:spcPts val="700"/>
              </a:spcBef>
              <a:buSzTx/>
              <a:buNone/>
              <a:defRPr sz="3200">
                <a:solidFill>
                  <a:srgbClr val="FFFFFF"/>
                </a:solidFill>
              </a:defRPr>
            </a:lvl5pPr>
          </a:lstStyle>
          <a:p>
            <a:pPr lvl="0">
              <a:defRPr sz="1800">
                <a:solidFill>
                  <a:srgbClr val="000000"/>
                </a:solidFill>
              </a:defRPr>
            </a:pPr>
            <a:r>
              <a:rPr sz="3200">
                <a:solidFill>
                  <a:srgbClr val="FFFFFF"/>
                </a:solidFill>
              </a:rPr>
              <a:t>Click to edit Master text styles</a:t>
            </a:r>
            <a:endParaRPr sz="3200">
              <a:solidFill>
                <a:srgbClr val="FFFFFF"/>
              </a:solidFill>
            </a:endParaRPr>
          </a:p>
          <a:p>
            <a:pPr lvl="1">
              <a:defRPr sz="1800">
                <a:solidFill>
                  <a:srgbClr val="000000"/>
                </a:solidFill>
              </a:defRPr>
            </a:pPr>
            <a:r>
              <a:rPr sz="3200">
                <a:solidFill>
                  <a:srgbClr val="FFFFFF"/>
                </a:solidFill>
              </a:rPr>
              <a:t>Second level</a:t>
            </a:r>
            <a:endParaRPr sz="3200">
              <a:solidFill>
                <a:srgbClr val="FFFFFF"/>
              </a:solidFill>
            </a:endParaRPr>
          </a:p>
          <a:p>
            <a:pPr lvl="2">
              <a:defRPr sz="1800">
                <a:solidFill>
                  <a:srgbClr val="000000"/>
                </a:solidFill>
              </a:defRPr>
            </a:pPr>
            <a:r>
              <a:rPr sz="3200">
                <a:solidFill>
                  <a:srgbClr val="FFFFFF"/>
                </a:solidFill>
              </a:rPr>
              <a:t>Third level</a:t>
            </a:r>
            <a:endParaRPr sz="3200">
              <a:solidFill>
                <a:srgbClr val="FFFFFF"/>
              </a:solidFill>
            </a:endParaRPr>
          </a:p>
          <a:p>
            <a:pPr lvl="3">
              <a:defRPr sz="1800">
                <a:solidFill>
                  <a:srgbClr val="000000"/>
                </a:solidFill>
              </a:defRPr>
            </a:pPr>
            <a:r>
              <a:rPr sz="3200">
                <a:solidFill>
                  <a:srgbClr val="FFFFFF"/>
                </a:solidFill>
              </a:rPr>
              <a:t>Fourth level</a:t>
            </a:r>
            <a:endParaRPr sz="3200">
              <a:solidFill>
                <a:srgbClr val="FFFFFF"/>
              </a:solidFill>
            </a:endParaRPr>
          </a:p>
          <a:p>
            <a:pPr lvl="4">
              <a:defRPr sz="1800">
                <a:solidFill>
                  <a:srgbClr val="000000"/>
                </a:solidFill>
              </a:defRPr>
            </a:pPr>
            <a:r>
              <a:rPr sz="3200">
                <a:solidFill>
                  <a:srgbClr val="FFFFFF"/>
                </a:solidFill>
              </a:rPr>
              <a:t>Fifth level</a:t>
            </a:r>
          </a:p>
        </p:txBody>
      </p:sp>
    </p:spTree>
  </p:cSld>
  <p:clrMapOvr>
    <a:masterClrMapping/>
  </p:clrMapOvr>
  <p:transitio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0" name="Shape 80"/>
          <p:cNvSpPr/>
          <p:nvPr>
            <p:ph type="title"/>
          </p:nvPr>
        </p:nvSpPr>
        <p:spPr>
          <a:xfrm>
            <a:off x="1792288" y="4800600"/>
            <a:ext cx="5486401" cy="566738"/>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81" name="Shape 81"/>
          <p:cNvSpPr/>
          <p:nvPr>
            <p:ph type="body" idx="1"/>
          </p:nvPr>
        </p:nvSpPr>
        <p:spPr>
          <a:xfrm>
            <a:off x="1792288" y="5367337"/>
            <a:ext cx="5486401" cy="804863"/>
          </a:xfrm>
          <a:prstGeom prst="rect">
            <a:avLst/>
          </a:prstGeom>
        </p:spPr>
        <p:txBody>
          <a:bodyPr/>
          <a:lstStyle>
            <a:lvl1pPr marL="0" indent="0">
              <a:spcBef>
                <a:spcPts val="300"/>
              </a:spcBef>
              <a:buSzTx/>
              <a:buNone/>
              <a:defRPr sz="1400"/>
            </a:lvl1pPr>
          </a:lstStyle>
          <a:p>
            <a:pPr lvl="0">
              <a:defRPr sz="1800"/>
            </a:pPr>
            <a:r>
              <a:rPr sz="1400"/>
              <a:t>Click to edit Master text styles</a:t>
            </a:r>
          </a:p>
        </p:txBody>
      </p:sp>
      <p:sp>
        <p:nvSpPr>
          <p:cNvPr id="82" name="Shape 8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84" name="Shape 84"/>
          <p:cNvSpPr/>
          <p:nvPr>
            <p:ph type="title"/>
          </p:nvPr>
        </p:nvSpPr>
        <p:spPr>
          <a:prstGeom prst="rect">
            <a:avLst/>
          </a:prstGeom>
        </p:spPr>
        <p:txBody>
          <a:bodyPr/>
          <a:lstStyle/>
          <a:p>
            <a:pPr lvl="0">
              <a:defRPr b="0" sz="1800">
                <a:solidFill>
                  <a:srgbClr val="000000"/>
                </a:solidFill>
              </a:defRPr>
            </a:pPr>
            <a:r>
              <a:rPr b="1" sz="2800">
                <a:solidFill>
                  <a:srgbClr val="FFFFFF"/>
                </a:solidFill>
              </a:rPr>
              <a:t>Click to edit Master title style</a:t>
            </a:r>
          </a:p>
        </p:txBody>
      </p:sp>
      <p:sp>
        <p:nvSpPr>
          <p:cNvPr id="85" name="Shape 85"/>
          <p:cNvSpPr/>
          <p:nvPr>
            <p:ph type="body" idx="1"/>
          </p:nvPr>
        </p:nvSpPr>
        <p:spPr>
          <a:prstGeom prst="rect">
            <a:avLst/>
          </a:prstGeom>
        </p:spPr>
        <p:txBody>
          <a:bodyPr/>
          <a:lstStyle>
            <a:lvl1pPr>
              <a:spcBef>
                <a:spcPts val="300"/>
              </a:spcBef>
              <a:defRPr sz="1600"/>
            </a:lvl1pPr>
            <a:lvl2pPr>
              <a:spcBef>
                <a:spcPts val="300"/>
              </a:spcBef>
              <a:defRPr sz="1600"/>
            </a:lvl2pPr>
            <a:lvl3pPr>
              <a:spcBef>
                <a:spcPts val="300"/>
              </a:spcBef>
              <a:defRPr sz="1600"/>
            </a:lvl3pPr>
            <a:lvl4pPr>
              <a:spcBef>
                <a:spcPts val="300"/>
              </a:spcBef>
              <a:defRPr sz="1600"/>
            </a:lvl4pPr>
            <a:lvl5pPr>
              <a:spcBef>
                <a:spcPts val="300"/>
              </a:spcBef>
              <a:defRPr sz="1600"/>
            </a:lvl5pPr>
          </a:lstStyle>
          <a:p>
            <a:pPr lvl="0">
              <a:defRPr sz="1800"/>
            </a:pPr>
            <a:r>
              <a:rPr sz="1600"/>
              <a:t>Click to edit Master text styles</a:t>
            </a:r>
            <a:endParaRPr sz="1600"/>
          </a:p>
          <a:p>
            <a:pPr lvl="1">
              <a:defRPr sz="1800"/>
            </a:pPr>
            <a:r>
              <a:rPr sz="1600"/>
              <a:t>Second level</a:t>
            </a:r>
            <a:endParaRPr sz="1600"/>
          </a:p>
          <a:p>
            <a:pPr lvl="2">
              <a:defRPr sz="1800"/>
            </a:pPr>
            <a:r>
              <a:rPr sz="1600"/>
              <a:t>Third level</a:t>
            </a:r>
            <a:endParaRPr sz="1600"/>
          </a:p>
          <a:p>
            <a:pPr lvl="3">
              <a:defRPr sz="1800"/>
            </a:pPr>
            <a:r>
              <a:rPr sz="1600"/>
              <a:t>Fourth level</a:t>
            </a:r>
            <a:endParaRPr sz="1600"/>
          </a:p>
          <a:p>
            <a:pPr lvl="4">
              <a:defRPr sz="1800"/>
            </a:pPr>
            <a:r>
              <a:rPr sz="1600"/>
              <a:t>Fifth level</a:t>
            </a:r>
          </a:p>
        </p:txBody>
      </p:sp>
      <p:sp>
        <p:nvSpPr>
          <p:cNvPr id="86" name="Shape 8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88" name="Shape 88"/>
          <p:cNvSpPr/>
          <p:nvPr>
            <p:ph type="title"/>
          </p:nvPr>
        </p:nvSpPr>
        <p:spPr>
          <a:xfrm>
            <a:off x="8102024" y="0"/>
            <a:ext cx="584776" cy="6858000"/>
          </a:xfrm>
          <a:prstGeom prst="rect">
            <a:avLst/>
          </a:prstGeom>
        </p:spPr>
        <p:txBody>
          <a:bodyPr/>
          <a:lstStyle>
            <a:lvl1pPr>
              <a:defRPr sz="2600"/>
            </a:lvl1pPr>
          </a:lstStyle>
          <a:p>
            <a:pPr lvl="0">
              <a:defRPr b="0" sz="1800">
                <a:solidFill>
                  <a:srgbClr val="000000"/>
                </a:solidFill>
              </a:defRPr>
            </a:pPr>
            <a:r>
              <a:rPr b="1" sz="2600">
                <a:solidFill>
                  <a:srgbClr val="FFFFFF"/>
                </a:solidFill>
              </a:rPr>
              <a:t>Click to edit Master title style</a:t>
            </a:r>
          </a:p>
        </p:txBody>
      </p:sp>
      <p:sp>
        <p:nvSpPr>
          <p:cNvPr id="89" name="Shape 89"/>
          <p:cNvSpPr/>
          <p:nvPr>
            <p:ph type="body" idx="1"/>
          </p:nvPr>
        </p:nvSpPr>
        <p:spPr>
          <a:xfrm>
            <a:off x="457200" y="0"/>
            <a:ext cx="6019800" cy="6858000"/>
          </a:xfrm>
          <a:prstGeom prst="rect">
            <a:avLst/>
          </a:prstGeom>
        </p:spPr>
        <p:txBody>
          <a:bodyPr/>
          <a:lstStyle>
            <a:lvl1pPr>
              <a:spcBef>
                <a:spcPts val="300"/>
              </a:spcBef>
              <a:defRPr sz="1600"/>
            </a:lvl1pPr>
            <a:lvl2pPr>
              <a:spcBef>
                <a:spcPts val="300"/>
              </a:spcBef>
              <a:defRPr sz="1600"/>
            </a:lvl2pPr>
            <a:lvl3pPr>
              <a:spcBef>
                <a:spcPts val="300"/>
              </a:spcBef>
              <a:defRPr sz="1600"/>
            </a:lvl3pPr>
            <a:lvl4pPr>
              <a:spcBef>
                <a:spcPts val="300"/>
              </a:spcBef>
              <a:defRPr sz="1600"/>
            </a:lvl4pPr>
            <a:lvl5pPr>
              <a:spcBef>
                <a:spcPts val="300"/>
              </a:spcBef>
              <a:defRPr sz="1600"/>
            </a:lvl5pPr>
          </a:lstStyle>
          <a:p>
            <a:pPr lvl="0">
              <a:defRPr sz="1800"/>
            </a:pPr>
            <a:r>
              <a:rPr sz="1600"/>
              <a:t>Click to edit Master text styles</a:t>
            </a:r>
            <a:endParaRPr sz="1600"/>
          </a:p>
          <a:p>
            <a:pPr lvl="1">
              <a:defRPr sz="1800"/>
            </a:pPr>
            <a:r>
              <a:rPr sz="1600"/>
              <a:t>Second level</a:t>
            </a:r>
            <a:endParaRPr sz="1600"/>
          </a:p>
          <a:p>
            <a:pPr lvl="2">
              <a:defRPr sz="1800"/>
            </a:pPr>
            <a:r>
              <a:rPr sz="1600"/>
              <a:t>Third level</a:t>
            </a:r>
            <a:endParaRPr sz="1600"/>
          </a:p>
          <a:p>
            <a:pPr lvl="3">
              <a:defRPr sz="1800"/>
            </a:pPr>
            <a:r>
              <a:rPr sz="1600"/>
              <a:t>Fourth level</a:t>
            </a:r>
            <a:endParaRPr sz="1600"/>
          </a:p>
          <a:p>
            <a:pPr lvl="4">
              <a:defRPr sz="1800"/>
            </a:pPr>
            <a:r>
              <a:rPr sz="1600"/>
              <a:t>Fifth level</a:t>
            </a:r>
          </a:p>
        </p:txBody>
      </p:sp>
      <p:sp>
        <p:nvSpPr>
          <p:cNvPr id="90" name="Shape 9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Title and Table">
    <p:spTree>
      <p:nvGrpSpPr>
        <p:cNvPr id="1" name=""/>
        <p:cNvGrpSpPr/>
        <p:nvPr/>
      </p:nvGrpSpPr>
      <p:grpSpPr>
        <a:xfrm>
          <a:off x="0" y="0"/>
          <a:ext cx="0" cy="0"/>
          <a:chOff x="0" y="0"/>
          <a:chExt cx="0" cy="0"/>
        </a:xfrm>
      </p:grpSpPr>
      <p:sp>
        <p:nvSpPr>
          <p:cNvPr id="92" name="Shape 92"/>
          <p:cNvSpPr/>
          <p:nvPr>
            <p:ph type="title"/>
          </p:nvPr>
        </p:nvSpPr>
        <p:spPr>
          <a:xfrm>
            <a:off x="457200" y="0"/>
            <a:ext cx="8229600" cy="1416050"/>
          </a:xfrm>
          <a:prstGeom prst="rect">
            <a:avLst/>
          </a:prstGeom>
        </p:spPr>
        <p:txBody>
          <a:bodyPr/>
          <a:lstStyle/>
          <a:p>
            <a:pPr lvl="0">
              <a:defRPr b="0" sz="1800">
                <a:solidFill>
                  <a:srgbClr val="000000"/>
                </a:solidFill>
              </a:defRPr>
            </a:pPr>
            <a:r>
              <a:rPr b="1" sz="2800">
                <a:solidFill>
                  <a:srgbClr val="FFFFFF"/>
                </a:solidFill>
              </a:rPr>
              <a:t>Click to edit Master title style</a:t>
            </a:r>
          </a:p>
        </p:txBody>
      </p:sp>
      <p:sp>
        <p:nvSpPr>
          <p:cNvPr id="93" name="Shape 9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SubHeader Slides">
    <p:spTree>
      <p:nvGrpSpPr>
        <p:cNvPr id="1" name=""/>
        <p:cNvGrpSpPr/>
        <p:nvPr/>
      </p:nvGrpSpPr>
      <p:grpSpPr>
        <a:xfrm>
          <a:off x="0" y="0"/>
          <a:ext cx="0" cy="0"/>
          <a:chOff x="0" y="0"/>
          <a:chExt cx="0" cy="0"/>
        </a:xfrm>
      </p:grpSpPr>
      <p:sp>
        <p:nvSpPr>
          <p:cNvPr id="95" name="Shape 95"/>
          <p:cNvSpPr/>
          <p:nvPr>
            <p:ph type="body" idx="1"/>
          </p:nvPr>
        </p:nvSpPr>
        <p:spPr>
          <a:xfrm>
            <a:off x="123290" y="2441664"/>
            <a:ext cx="8856324" cy="2597181"/>
          </a:xfrm>
          <a:prstGeom prst="rect">
            <a:avLst/>
          </a:prstGeom>
        </p:spPr>
        <p:txBody>
          <a:bodyPr/>
          <a:lstStyle>
            <a:lvl1pPr marL="0" indent="0" algn="ctr">
              <a:spcBef>
                <a:spcPts val="1100"/>
              </a:spcBef>
              <a:buSzTx/>
              <a:buNone/>
              <a:defRPr sz="4800">
                <a:solidFill>
                  <a:srgbClr val="55B9AC"/>
                </a:solidFill>
                <a:latin typeface="Open Sans"/>
                <a:ea typeface="Open Sans"/>
                <a:cs typeface="Open Sans"/>
                <a:sym typeface="Open Sans"/>
              </a:defRPr>
            </a:lvl1pPr>
          </a:lstStyle>
          <a:p>
            <a:pPr lvl="0">
              <a:defRPr sz="1800">
                <a:solidFill>
                  <a:srgbClr val="000000"/>
                </a:solidFill>
              </a:defRPr>
            </a:pPr>
            <a:r>
              <a:rPr sz="4800">
                <a:solidFill>
                  <a:srgbClr val="55B9AC"/>
                </a:solidFill>
              </a:rPr>
              <a:t>Click to edit Master subtitle style</a:t>
            </a:r>
          </a:p>
        </p:txBody>
      </p:sp>
      <p:sp>
        <p:nvSpPr>
          <p:cNvPr id="96" name="Shape 96"/>
          <p:cNvSpPr/>
          <p:nvPr/>
        </p:nvSpPr>
        <p:spPr>
          <a:xfrm>
            <a:off x="971550" y="2252049"/>
            <a:ext cx="7264401" cy="1"/>
          </a:xfrm>
          <a:prstGeom prst="line">
            <a:avLst/>
          </a:prstGeom>
          <a:ln>
            <a:solidFill>
              <a:srgbClr val="EEC449"/>
            </a:solidFill>
          </a:ln>
        </p:spPr>
        <p:txBody>
          <a:bodyPr lIns="0" tIns="0" rIns="0" bIns="0"/>
          <a:lstStyle/>
          <a:p>
            <a:pPr lvl="0" defTabSz="457200">
              <a:defRPr sz="1200">
                <a:latin typeface="+mn-lt"/>
                <a:ea typeface="+mn-ea"/>
                <a:cs typeface="+mn-cs"/>
                <a:sym typeface="Helvetica"/>
              </a:defRPr>
            </a:pPr>
          </a:p>
        </p:txBody>
      </p:sp>
      <p:sp>
        <p:nvSpPr>
          <p:cNvPr id="97" name="Shape 97"/>
          <p:cNvSpPr/>
          <p:nvPr/>
        </p:nvSpPr>
        <p:spPr>
          <a:xfrm>
            <a:off x="971550" y="3514113"/>
            <a:ext cx="7264401" cy="1"/>
          </a:xfrm>
          <a:prstGeom prst="line">
            <a:avLst/>
          </a:prstGeom>
          <a:ln>
            <a:solidFill>
              <a:srgbClr val="EEC449"/>
            </a:solidFill>
          </a:ln>
        </p:spPr>
        <p:txBody>
          <a:bodyPr lIns="0" tIns="0" rIns="0" bIns="0"/>
          <a:lstStyle/>
          <a:p>
            <a:pPr lvl="0" defTabSz="457200">
              <a:defRPr sz="1200">
                <a:latin typeface="+mn-lt"/>
                <a:ea typeface="+mn-ea"/>
                <a:cs typeface="+mn-cs"/>
                <a:sym typeface="Helvetica"/>
              </a:defRPr>
            </a:pPr>
          </a:p>
        </p:txBody>
      </p:sp>
    </p:spTree>
  </p:cSld>
  <p:clrMapOvr>
    <a:masterClrMapping/>
  </p:clrMapOvr>
  <p:transitio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99"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00" name="Shape 100"/>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03" name="Group 103"/>
          <p:cNvGrpSpPr/>
          <p:nvPr/>
        </p:nvGrpSpPr>
        <p:grpSpPr>
          <a:xfrm>
            <a:off x="0" y="6092825"/>
            <a:ext cx="9144000" cy="765175"/>
            <a:chOff x="0" y="0"/>
            <a:chExt cx="9144000" cy="765175"/>
          </a:xfrm>
        </p:grpSpPr>
        <p:sp>
          <p:nvSpPr>
            <p:cNvPr id="101" name="Shape 101"/>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02"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04" name="Shape 104"/>
          <p:cNvSpPr/>
          <p:nvPr>
            <p:ph type="title"/>
          </p:nvPr>
        </p:nvSpPr>
        <p:spPr>
          <a:xfrm>
            <a:off x="685800" y="2130425"/>
            <a:ext cx="7772400" cy="1755775"/>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105" name="Shape 105"/>
          <p:cNvSpPr/>
          <p:nvPr>
            <p:ph type="body" idx="1"/>
          </p:nvPr>
        </p:nvSpPr>
        <p:spPr>
          <a:xfrm>
            <a:off x="1371600" y="3886200"/>
            <a:ext cx="6400800" cy="2971800"/>
          </a:xfrm>
          <a:prstGeom prst="rect">
            <a:avLst/>
          </a:prstGeom>
        </p:spPr>
        <p:txBody>
          <a:bodyPr/>
          <a:lstStyle>
            <a:lvl1pPr marL="0" indent="0" algn="ctr">
              <a:buSzTx/>
              <a:buNone/>
            </a:lvl1pPr>
          </a:lstStyle>
          <a:p>
            <a:pPr lvl="0">
              <a:defRPr sz="1800"/>
            </a:pPr>
            <a:r>
              <a:rPr sz="2400"/>
              <a:t>Click to edit Master subtitle style</a:t>
            </a:r>
          </a:p>
        </p:txBody>
      </p:sp>
      <p:sp>
        <p:nvSpPr>
          <p:cNvPr id="106" name="Shape 106"/>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108"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09" name="Shape 109"/>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12" name="Group 112"/>
          <p:cNvGrpSpPr/>
          <p:nvPr/>
        </p:nvGrpSpPr>
        <p:grpSpPr>
          <a:xfrm>
            <a:off x="0" y="6092825"/>
            <a:ext cx="9144000" cy="765175"/>
            <a:chOff x="0" y="0"/>
            <a:chExt cx="9144000" cy="765175"/>
          </a:xfrm>
        </p:grpSpPr>
        <p:sp>
          <p:nvSpPr>
            <p:cNvPr id="110" name="Shape 110"/>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11"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13" name="Shape 113"/>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114" name="Shape 114"/>
          <p:cNvSpPr/>
          <p:nvPr>
            <p:ph type="body" idx="1"/>
          </p:nvPr>
        </p:nvSpPr>
        <p:spPr>
          <a:xfrm>
            <a:off x="457200" y="1600200"/>
            <a:ext cx="8229600" cy="52578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115" name="Shape 115"/>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117"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18" name="Shape 118"/>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21" name="Group 121"/>
          <p:cNvGrpSpPr/>
          <p:nvPr/>
        </p:nvGrpSpPr>
        <p:grpSpPr>
          <a:xfrm>
            <a:off x="0" y="6092825"/>
            <a:ext cx="9144000" cy="765175"/>
            <a:chOff x="0" y="0"/>
            <a:chExt cx="9144000" cy="765175"/>
          </a:xfrm>
        </p:grpSpPr>
        <p:sp>
          <p:nvSpPr>
            <p:cNvPr id="119" name="Shape 119"/>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20"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22" name="Shape 122"/>
          <p:cNvSpPr/>
          <p:nvPr>
            <p:ph type="title"/>
          </p:nvPr>
        </p:nvSpPr>
        <p:spPr>
          <a:xfrm>
            <a:off x="722312" y="4406900"/>
            <a:ext cx="7772401" cy="1362075"/>
          </a:xfrm>
          <a:prstGeom prst="rect">
            <a:avLst/>
          </a:prstGeom>
        </p:spPr>
        <p:txBody>
          <a:bodyPr/>
          <a:lstStyle>
            <a:lvl1pPr>
              <a:defRPr cap="all" sz="4000"/>
            </a:lvl1pPr>
          </a:lstStyle>
          <a:p>
            <a:pPr lvl="0">
              <a:defRPr b="0" cap="none" sz="1800">
                <a:solidFill>
                  <a:srgbClr val="000000"/>
                </a:solidFill>
              </a:defRPr>
            </a:pPr>
            <a:r>
              <a:rPr b="1" cap="all" sz="4000">
                <a:solidFill>
                  <a:srgbClr val="FFFFFF"/>
                </a:solidFill>
              </a:rPr>
              <a:t>Click to edit Master title style</a:t>
            </a:r>
          </a:p>
        </p:txBody>
      </p:sp>
      <p:sp>
        <p:nvSpPr>
          <p:cNvPr id="123" name="Shape 123"/>
          <p:cNvSpPr/>
          <p:nvPr>
            <p:ph type="body" idx="1"/>
          </p:nvPr>
        </p:nvSpPr>
        <p:spPr>
          <a:xfrm>
            <a:off x="722312" y="2906713"/>
            <a:ext cx="7772401" cy="1500188"/>
          </a:xfrm>
          <a:prstGeom prst="rect">
            <a:avLst/>
          </a:prstGeom>
        </p:spPr>
        <p:txBody>
          <a:bodyPr anchor="b"/>
          <a:lstStyle>
            <a:lvl1pPr marL="0" indent="0">
              <a:buSzTx/>
              <a:buNone/>
            </a:lvl1pPr>
          </a:lstStyle>
          <a:p>
            <a:pPr lvl="0">
              <a:defRPr sz="1800"/>
            </a:pPr>
            <a:r>
              <a:rPr sz="2400"/>
              <a:t>Click to edit Master text styles</a:t>
            </a:r>
          </a:p>
        </p:txBody>
      </p:sp>
      <p:sp>
        <p:nvSpPr>
          <p:cNvPr id="124" name="Shape 124"/>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126"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27" name="Shape 127"/>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30" name="Group 130"/>
          <p:cNvGrpSpPr/>
          <p:nvPr/>
        </p:nvGrpSpPr>
        <p:grpSpPr>
          <a:xfrm>
            <a:off x="0" y="6092825"/>
            <a:ext cx="9144000" cy="765175"/>
            <a:chOff x="0" y="0"/>
            <a:chExt cx="9144000" cy="765175"/>
          </a:xfrm>
        </p:grpSpPr>
        <p:sp>
          <p:nvSpPr>
            <p:cNvPr id="128" name="Shape 128"/>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29"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31" name="Shape 131"/>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132" name="Shape 132"/>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
        <p:nvSpPr>
          <p:cNvPr id="133" name="Shape 133"/>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pic>
        <p:nvPicPr>
          <p:cNvPr id="135"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36" name="Shape 136"/>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39" name="Group 139"/>
          <p:cNvGrpSpPr/>
          <p:nvPr/>
        </p:nvGrpSpPr>
        <p:grpSpPr>
          <a:xfrm>
            <a:off x="0" y="6092825"/>
            <a:ext cx="9144000" cy="765175"/>
            <a:chOff x="0" y="0"/>
            <a:chExt cx="9144000" cy="765175"/>
          </a:xfrm>
        </p:grpSpPr>
        <p:sp>
          <p:nvSpPr>
            <p:cNvPr id="137" name="Shape 137"/>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38"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40" name="Shape 140"/>
          <p:cNvSpPr/>
          <p:nvPr>
            <p:ph type="title"/>
          </p:nvPr>
        </p:nvSpPr>
        <p:spPr>
          <a:xfrm>
            <a:off x="457200" y="274638"/>
            <a:ext cx="8229600" cy="120498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141" name="Shape 141"/>
          <p:cNvSpPr/>
          <p:nvPr>
            <p:ph type="body" idx="1"/>
          </p:nvPr>
        </p:nvSpPr>
        <p:spPr>
          <a:xfrm>
            <a:off x="457200" y="1479617"/>
            <a:ext cx="4040188" cy="695258"/>
          </a:xfrm>
          <a:prstGeom prst="rect">
            <a:avLst/>
          </a:prstGeom>
        </p:spPr>
        <p:txBody>
          <a:bodyPr anchor="b"/>
          <a:lstStyle>
            <a:lvl1pPr marL="0" indent="0">
              <a:buSzTx/>
              <a:buNone/>
              <a:defRPr b="1"/>
            </a:lvl1pPr>
          </a:lstStyle>
          <a:p>
            <a:pPr lvl="0">
              <a:defRPr b="0" sz="1800"/>
            </a:pPr>
            <a:r>
              <a:rPr b="1" sz="2400"/>
              <a:t>Click to edit Master text styles</a:t>
            </a:r>
          </a:p>
        </p:txBody>
      </p:sp>
      <p:sp>
        <p:nvSpPr>
          <p:cNvPr id="142" name="Shape 142"/>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18"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19" name="Shape 19"/>
          <p:cNvSpPr/>
          <p:nvPr>
            <p:ph type="title"/>
          </p:nvPr>
        </p:nvSpPr>
        <p:spPr>
          <a:xfrm>
            <a:off x="722312" y="4406900"/>
            <a:ext cx="7772401" cy="1362075"/>
          </a:xfrm>
          <a:prstGeom prst="rect">
            <a:avLst/>
          </a:prstGeom>
        </p:spPr>
        <p:txBody>
          <a:bodyPr/>
          <a:lstStyle>
            <a:lvl1pPr>
              <a:defRPr cap="all" sz="4000"/>
            </a:lvl1pPr>
          </a:lstStyle>
          <a:p>
            <a:pPr lvl="0">
              <a:defRPr b="0" cap="none" sz="1800">
                <a:solidFill>
                  <a:srgbClr val="000000"/>
                </a:solidFill>
              </a:defRPr>
            </a:pPr>
            <a:r>
              <a:rPr b="1" cap="all" sz="4000">
                <a:solidFill>
                  <a:srgbClr val="FFFFFF"/>
                </a:solidFill>
              </a:rPr>
              <a:t>Click to edit Master title style</a:t>
            </a:r>
          </a:p>
        </p:txBody>
      </p:sp>
      <p:sp>
        <p:nvSpPr>
          <p:cNvPr id="20" name="Shape 20"/>
          <p:cNvSpPr/>
          <p:nvPr>
            <p:ph type="body" idx="1"/>
          </p:nvPr>
        </p:nvSpPr>
        <p:spPr>
          <a:xfrm>
            <a:off x="722312" y="2906713"/>
            <a:ext cx="7772401" cy="1500188"/>
          </a:xfrm>
          <a:prstGeom prst="rect">
            <a:avLst/>
          </a:prstGeom>
        </p:spPr>
        <p:txBody>
          <a:bodyPr anchor="b"/>
          <a:lstStyle>
            <a:lvl1pPr marL="0" indent="0" algn="ctr">
              <a:spcBef>
                <a:spcPts val="400"/>
              </a:spcBef>
              <a:buSzTx/>
              <a:buNone/>
              <a:defRPr sz="2000">
                <a:solidFill>
                  <a:srgbClr val="FFFFFF"/>
                </a:solidFill>
              </a:defRPr>
            </a:lvl1pPr>
          </a:lstStyle>
          <a:p>
            <a:pPr lvl="0">
              <a:defRPr sz="1800">
                <a:solidFill>
                  <a:srgbClr val="000000"/>
                </a:solidFill>
              </a:defRPr>
            </a:pPr>
            <a:r>
              <a:rPr sz="2000">
                <a:solidFill>
                  <a:srgbClr val="FFFFFF"/>
                </a:solidFill>
              </a:rPr>
              <a:t>Click to edit Master text styles</a:t>
            </a:r>
          </a:p>
        </p:txBody>
      </p:sp>
    </p:spTree>
  </p:cSld>
  <p:clrMapOvr>
    <a:masterClrMapping/>
  </p:clrMapOvr>
  <p:transitio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pic>
        <p:nvPicPr>
          <p:cNvPr id="144"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45" name="Shape 145"/>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48" name="Group 148"/>
          <p:cNvGrpSpPr/>
          <p:nvPr/>
        </p:nvGrpSpPr>
        <p:grpSpPr>
          <a:xfrm>
            <a:off x="0" y="6092825"/>
            <a:ext cx="9144000" cy="765175"/>
            <a:chOff x="0" y="0"/>
            <a:chExt cx="9144000" cy="765175"/>
          </a:xfrm>
        </p:grpSpPr>
        <p:sp>
          <p:nvSpPr>
            <p:cNvPr id="146" name="Shape 146"/>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47"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49" name="Shape 149"/>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150" name="Shape 150"/>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152"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53" name="Shape 153"/>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56" name="Group 156"/>
          <p:cNvGrpSpPr/>
          <p:nvPr/>
        </p:nvGrpSpPr>
        <p:grpSpPr>
          <a:xfrm>
            <a:off x="0" y="6092825"/>
            <a:ext cx="9144000" cy="765175"/>
            <a:chOff x="0" y="0"/>
            <a:chExt cx="9144000" cy="765175"/>
          </a:xfrm>
        </p:grpSpPr>
        <p:sp>
          <p:nvSpPr>
            <p:cNvPr id="154" name="Shape 154"/>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55"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57" name="Shape 157"/>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pic>
        <p:nvPicPr>
          <p:cNvPr id="159"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60" name="Shape 160"/>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63" name="Group 163"/>
          <p:cNvGrpSpPr/>
          <p:nvPr/>
        </p:nvGrpSpPr>
        <p:grpSpPr>
          <a:xfrm>
            <a:off x="0" y="6092825"/>
            <a:ext cx="9144000" cy="765175"/>
            <a:chOff x="0" y="0"/>
            <a:chExt cx="9144000" cy="765175"/>
          </a:xfrm>
        </p:grpSpPr>
        <p:sp>
          <p:nvSpPr>
            <p:cNvPr id="161" name="Shape 161"/>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62"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64" name="Shape 164"/>
          <p:cNvSpPr/>
          <p:nvPr>
            <p:ph type="title"/>
          </p:nvPr>
        </p:nvSpPr>
        <p:spPr>
          <a:xfrm>
            <a:off x="457200" y="0"/>
            <a:ext cx="3008314" cy="1435100"/>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165" name="Shape 165"/>
          <p:cNvSpPr/>
          <p:nvPr>
            <p:ph type="body" idx="1"/>
          </p:nvPr>
        </p:nvSpPr>
        <p:spPr>
          <a:xfrm>
            <a:off x="3575050" y="273050"/>
            <a:ext cx="5111750" cy="6584950"/>
          </a:xfrm>
          <a:prstGeom prst="rect">
            <a:avLst/>
          </a:prstGeom>
        </p:spPr>
        <p:txBody>
          <a:bodyPr/>
          <a:lstStyle>
            <a:lvl1pPr>
              <a:spcBef>
                <a:spcPts val="700"/>
              </a:spcBef>
              <a:defRPr sz="3200"/>
            </a:lvl1pPr>
            <a:lvl2pPr marL="783771" indent="-326571">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pPr lvl="0">
              <a:defRPr sz="1800"/>
            </a:pPr>
            <a:r>
              <a:rPr sz="3200"/>
              <a:t>Click to edit Master text styles</a:t>
            </a:r>
            <a:endParaRPr sz="3200"/>
          </a:p>
          <a:p>
            <a:pPr lvl="1">
              <a:defRPr sz="1800"/>
            </a:pPr>
            <a:r>
              <a:rPr sz="3200"/>
              <a:t>Second level</a:t>
            </a:r>
            <a:endParaRPr sz="3200"/>
          </a:p>
          <a:p>
            <a:pPr lvl="2">
              <a:defRPr sz="1800"/>
            </a:pPr>
            <a:r>
              <a:rPr sz="3200"/>
              <a:t>Third level</a:t>
            </a:r>
            <a:endParaRPr sz="3200"/>
          </a:p>
          <a:p>
            <a:pPr lvl="3">
              <a:defRPr sz="1800"/>
            </a:pPr>
            <a:r>
              <a:rPr sz="3200"/>
              <a:t>Fourth level</a:t>
            </a:r>
            <a:endParaRPr sz="3200"/>
          </a:p>
          <a:p>
            <a:pPr lvl="4">
              <a:defRPr sz="1800"/>
            </a:pPr>
            <a:r>
              <a:rPr sz="3200"/>
              <a:t>Fifth level</a:t>
            </a:r>
          </a:p>
        </p:txBody>
      </p:sp>
      <p:sp>
        <p:nvSpPr>
          <p:cNvPr id="166" name="Shape 166"/>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pic>
        <p:nvPicPr>
          <p:cNvPr id="168"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69" name="Shape 169"/>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72" name="Group 172"/>
          <p:cNvGrpSpPr/>
          <p:nvPr/>
        </p:nvGrpSpPr>
        <p:grpSpPr>
          <a:xfrm>
            <a:off x="0" y="6092825"/>
            <a:ext cx="9144000" cy="765175"/>
            <a:chOff x="0" y="0"/>
            <a:chExt cx="9144000" cy="765175"/>
          </a:xfrm>
        </p:grpSpPr>
        <p:sp>
          <p:nvSpPr>
            <p:cNvPr id="170" name="Shape 170"/>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71"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73" name="Shape 173"/>
          <p:cNvSpPr/>
          <p:nvPr>
            <p:ph type="title"/>
          </p:nvPr>
        </p:nvSpPr>
        <p:spPr>
          <a:xfrm>
            <a:off x="1792288" y="4800600"/>
            <a:ext cx="5486401" cy="566738"/>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174" name="Shape 174"/>
          <p:cNvSpPr/>
          <p:nvPr>
            <p:ph type="body" idx="1"/>
          </p:nvPr>
        </p:nvSpPr>
        <p:spPr>
          <a:xfrm>
            <a:off x="1792288" y="5367337"/>
            <a:ext cx="5486401" cy="804863"/>
          </a:xfrm>
          <a:prstGeom prst="rect">
            <a:avLst/>
          </a:prstGeom>
        </p:spPr>
        <p:txBody>
          <a:bodyPr/>
          <a:lstStyle>
            <a:lvl1pPr marL="0" indent="0">
              <a:spcBef>
                <a:spcPts val="300"/>
              </a:spcBef>
              <a:buSzTx/>
              <a:buNone/>
              <a:defRPr sz="1400"/>
            </a:lvl1pPr>
          </a:lstStyle>
          <a:p>
            <a:pPr lvl="0">
              <a:defRPr sz="1800"/>
            </a:pPr>
            <a:r>
              <a:rPr sz="1400"/>
              <a:t>Click to edit Master text styles</a:t>
            </a:r>
          </a:p>
        </p:txBody>
      </p:sp>
      <p:sp>
        <p:nvSpPr>
          <p:cNvPr id="175" name="Shape 175"/>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pic>
        <p:nvPicPr>
          <p:cNvPr id="177"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78" name="Shape 178"/>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81" name="Group 181"/>
          <p:cNvGrpSpPr/>
          <p:nvPr/>
        </p:nvGrpSpPr>
        <p:grpSpPr>
          <a:xfrm>
            <a:off x="0" y="6092825"/>
            <a:ext cx="9144000" cy="765175"/>
            <a:chOff x="0" y="0"/>
            <a:chExt cx="9144000" cy="765175"/>
          </a:xfrm>
        </p:grpSpPr>
        <p:sp>
          <p:nvSpPr>
            <p:cNvPr id="179" name="Shape 179"/>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80"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82" name="Shape 182"/>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183" name="Shape 183"/>
          <p:cNvSpPr/>
          <p:nvPr>
            <p:ph type="body" idx="1"/>
          </p:nvPr>
        </p:nvSpPr>
        <p:spPr>
          <a:xfrm>
            <a:off x="457200" y="1600200"/>
            <a:ext cx="8229600" cy="52578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184" name="Shape 184"/>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pic>
        <p:nvPicPr>
          <p:cNvPr id="186"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87" name="Shape 187"/>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90" name="Group 190"/>
          <p:cNvGrpSpPr/>
          <p:nvPr/>
        </p:nvGrpSpPr>
        <p:grpSpPr>
          <a:xfrm>
            <a:off x="0" y="6092825"/>
            <a:ext cx="9144000" cy="765175"/>
            <a:chOff x="0" y="0"/>
            <a:chExt cx="9144000" cy="765175"/>
          </a:xfrm>
        </p:grpSpPr>
        <p:sp>
          <p:nvSpPr>
            <p:cNvPr id="188" name="Shape 188"/>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89"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191" name="Shape 191"/>
          <p:cNvSpPr/>
          <p:nvPr>
            <p:ph type="title"/>
          </p:nvPr>
        </p:nvSpPr>
        <p:spPr>
          <a:xfrm>
            <a:off x="6629400" y="0"/>
            <a:ext cx="2057400" cy="68580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192" name="Shape 192"/>
          <p:cNvSpPr/>
          <p:nvPr>
            <p:ph type="body" idx="1"/>
          </p:nvPr>
        </p:nvSpPr>
        <p:spPr>
          <a:xfrm>
            <a:off x="457200" y="0"/>
            <a:ext cx="6019800" cy="68580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193" name="Shape 193"/>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Title and Table">
    <p:spTree>
      <p:nvGrpSpPr>
        <p:cNvPr id="1" name=""/>
        <p:cNvGrpSpPr/>
        <p:nvPr/>
      </p:nvGrpSpPr>
      <p:grpSpPr>
        <a:xfrm>
          <a:off x="0" y="0"/>
          <a:ext cx="0" cy="0"/>
          <a:chOff x="0" y="0"/>
          <a:chExt cx="0" cy="0"/>
        </a:xfrm>
      </p:grpSpPr>
      <p:pic>
        <p:nvPicPr>
          <p:cNvPr id="195"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196" name="Shape 196"/>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199" name="Group 199"/>
          <p:cNvGrpSpPr/>
          <p:nvPr/>
        </p:nvGrpSpPr>
        <p:grpSpPr>
          <a:xfrm>
            <a:off x="0" y="6092825"/>
            <a:ext cx="9144000" cy="765175"/>
            <a:chOff x="0" y="0"/>
            <a:chExt cx="9144000" cy="765175"/>
          </a:xfrm>
        </p:grpSpPr>
        <p:sp>
          <p:nvSpPr>
            <p:cNvPr id="197" name="Shape 197"/>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198"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00" name="Shape 200"/>
          <p:cNvSpPr/>
          <p:nvPr>
            <p:ph type="title"/>
          </p:nvPr>
        </p:nvSpPr>
        <p:spPr>
          <a:xfrm>
            <a:off x="457200" y="0"/>
            <a:ext cx="8229600" cy="141605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201" name="Shape 201"/>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Content">
    <p:spTree>
      <p:nvGrpSpPr>
        <p:cNvPr id="1" name=""/>
        <p:cNvGrpSpPr/>
        <p:nvPr/>
      </p:nvGrpSpPr>
      <p:grpSpPr>
        <a:xfrm>
          <a:off x="0" y="0"/>
          <a:ext cx="0" cy="0"/>
          <a:chOff x="0" y="0"/>
          <a:chExt cx="0" cy="0"/>
        </a:xfrm>
      </p:grpSpPr>
      <p:pic>
        <p:nvPicPr>
          <p:cNvPr id="203"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04" name="Shape 204"/>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07" name="Group 207"/>
          <p:cNvGrpSpPr/>
          <p:nvPr/>
        </p:nvGrpSpPr>
        <p:grpSpPr>
          <a:xfrm>
            <a:off x="0" y="6092825"/>
            <a:ext cx="9144000" cy="765175"/>
            <a:chOff x="0" y="0"/>
            <a:chExt cx="9144000" cy="765175"/>
          </a:xfrm>
        </p:grpSpPr>
        <p:sp>
          <p:nvSpPr>
            <p:cNvPr id="205" name="Shape 205"/>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06"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08" name="Shape 208"/>
          <p:cNvSpPr/>
          <p:nvPr>
            <p:ph type="body" idx="1"/>
          </p:nvPr>
        </p:nvSpPr>
        <p:spPr>
          <a:xfrm>
            <a:off x="457200" y="0"/>
            <a:ext cx="8229600" cy="59436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209" name="Shape 209"/>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211"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12" name="Shape 212"/>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15" name="Group 215"/>
          <p:cNvGrpSpPr/>
          <p:nvPr/>
        </p:nvGrpSpPr>
        <p:grpSpPr>
          <a:xfrm>
            <a:off x="0" y="6092825"/>
            <a:ext cx="9144000" cy="765175"/>
            <a:chOff x="0" y="0"/>
            <a:chExt cx="9144000" cy="765175"/>
          </a:xfrm>
        </p:grpSpPr>
        <p:sp>
          <p:nvSpPr>
            <p:cNvPr id="213" name="Shape 213"/>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14"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16" name="Shape 216"/>
          <p:cNvSpPr/>
          <p:nvPr>
            <p:ph type="title"/>
          </p:nvPr>
        </p:nvSpPr>
        <p:spPr>
          <a:xfrm>
            <a:off x="685800" y="2130425"/>
            <a:ext cx="7772400" cy="1755775"/>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217" name="Shape 217"/>
          <p:cNvSpPr/>
          <p:nvPr>
            <p:ph type="body" idx="1"/>
          </p:nvPr>
        </p:nvSpPr>
        <p:spPr>
          <a:xfrm>
            <a:off x="1371600" y="3886200"/>
            <a:ext cx="6400800" cy="2971800"/>
          </a:xfrm>
          <a:prstGeom prst="rect">
            <a:avLst/>
          </a:prstGeom>
        </p:spPr>
        <p:txBody>
          <a:bodyPr/>
          <a:lstStyle>
            <a:lvl1pPr marL="0" indent="0" algn="ctr">
              <a:buSzTx/>
              <a:buNone/>
              <a:defRPr sz="2200"/>
            </a:lvl1pPr>
          </a:lstStyle>
          <a:p>
            <a:pPr lvl="0">
              <a:defRPr sz="1800"/>
            </a:pPr>
            <a:r>
              <a:rPr sz="2200"/>
              <a:t>Click to edit Master subtitle style</a:t>
            </a:r>
          </a:p>
        </p:txBody>
      </p:sp>
      <p:sp>
        <p:nvSpPr>
          <p:cNvPr id="218" name="Shape 218"/>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220"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21" name="Shape 221"/>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24" name="Group 224"/>
          <p:cNvGrpSpPr/>
          <p:nvPr/>
        </p:nvGrpSpPr>
        <p:grpSpPr>
          <a:xfrm>
            <a:off x="0" y="6092825"/>
            <a:ext cx="9144000" cy="765175"/>
            <a:chOff x="0" y="0"/>
            <a:chExt cx="9144000" cy="765175"/>
          </a:xfrm>
        </p:grpSpPr>
        <p:sp>
          <p:nvSpPr>
            <p:cNvPr id="222" name="Shape 222"/>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23"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25" name="Shape 225"/>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226" name="Shape 226"/>
          <p:cNvSpPr/>
          <p:nvPr>
            <p:ph type="body" idx="1"/>
          </p:nvPr>
        </p:nvSpPr>
        <p:spPr>
          <a:xfrm>
            <a:off x="457200" y="1600200"/>
            <a:ext cx="8229600" cy="52578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227" name="Shape 227"/>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22"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23" name="Shape 23"/>
          <p:cNvSpPr/>
          <p:nvPr>
            <p:ph type="title"/>
          </p:nvPr>
        </p:nvSpPr>
        <p:spPr>
          <a:xfrm>
            <a:off x="457200" y="1524000"/>
            <a:ext cx="8229600" cy="1905000"/>
          </a:xfrm>
          <a:prstGeom prst="rect">
            <a:avLst/>
          </a:prstGeom>
        </p:spPr>
        <p:txBody>
          <a:bodyPr anchor="ctr"/>
          <a:lstStyle>
            <a:lvl1pPr algn="ctr">
              <a:defRPr sz="3600"/>
            </a:lvl1pPr>
          </a:lstStyle>
          <a:p>
            <a:pPr lvl="0">
              <a:defRPr b="0" sz="1800">
                <a:solidFill>
                  <a:srgbClr val="000000"/>
                </a:solidFill>
              </a:defRPr>
            </a:pPr>
            <a:r>
              <a:rPr b="1" sz="3600">
                <a:solidFill>
                  <a:srgbClr val="FFFFFF"/>
                </a:solidFill>
              </a:rPr>
              <a:t>Click to edit Master title style</a:t>
            </a:r>
          </a:p>
        </p:txBody>
      </p:sp>
      <p:sp>
        <p:nvSpPr>
          <p:cNvPr id="24" name="Shape 24"/>
          <p:cNvSpPr/>
          <p:nvPr>
            <p:ph type="body" idx="1"/>
          </p:nvPr>
        </p:nvSpPr>
        <p:spPr>
          <a:xfrm>
            <a:off x="457200" y="3429000"/>
            <a:ext cx="4038600" cy="3429000"/>
          </a:xfrm>
          <a:prstGeom prst="rect">
            <a:avLst/>
          </a:prstGeom>
        </p:spPr>
        <p:txBody>
          <a:bodyPr/>
          <a:lstStyle>
            <a:lvl1pPr algn="ctr">
              <a:spcBef>
                <a:spcPts val="600"/>
              </a:spcBef>
              <a:buSzTx/>
              <a:buNone/>
              <a:defRPr sz="2800">
                <a:solidFill>
                  <a:srgbClr val="FFFFFF"/>
                </a:solidFill>
              </a:defRPr>
            </a:lvl1pPr>
            <a:lvl2pPr marL="342900" indent="114300" algn="ctr">
              <a:spcBef>
                <a:spcPts val="600"/>
              </a:spcBef>
              <a:buSzTx/>
              <a:buNone/>
              <a:defRPr sz="2800">
                <a:solidFill>
                  <a:srgbClr val="FFFFFF"/>
                </a:solidFill>
              </a:defRPr>
            </a:lvl2pPr>
            <a:lvl3pPr marL="342900" indent="571500" algn="ctr">
              <a:spcBef>
                <a:spcPts val="600"/>
              </a:spcBef>
              <a:buSzTx/>
              <a:buNone/>
              <a:defRPr sz="2800">
                <a:solidFill>
                  <a:srgbClr val="FFFFFF"/>
                </a:solidFill>
              </a:defRPr>
            </a:lvl3pPr>
            <a:lvl4pPr marL="342900" indent="1028700" algn="ctr">
              <a:spcBef>
                <a:spcPts val="600"/>
              </a:spcBef>
              <a:buSzTx/>
              <a:buNone/>
              <a:defRPr sz="2800">
                <a:solidFill>
                  <a:srgbClr val="FFFFFF"/>
                </a:solidFill>
              </a:defRPr>
            </a:lvl4pPr>
            <a:lvl5pPr marL="342900" indent="1485900" algn="ctr">
              <a:spcBef>
                <a:spcPts val="600"/>
              </a:spcBef>
              <a:buSzTx/>
              <a:buNone/>
              <a:defRPr sz="2800">
                <a:solidFill>
                  <a:srgbClr val="FFFFFF"/>
                </a:solidFill>
              </a:defRPr>
            </a:lvl5pPr>
          </a:lstStyle>
          <a:p>
            <a:pPr lvl="0">
              <a:defRPr sz="1800">
                <a:solidFill>
                  <a:srgbClr val="000000"/>
                </a:solidFill>
              </a:defRPr>
            </a:pPr>
            <a:r>
              <a:rPr sz="2800">
                <a:solidFill>
                  <a:srgbClr val="FFFFFF"/>
                </a:solidFill>
              </a:rPr>
              <a:t>Click to edit Master text styles</a:t>
            </a:r>
            <a:endParaRPr sz="2800">
              <a:solidFill>
                <a:srgbClr val="FFFFFF"/>
              </a:solidFill>
            </a:endParaRPr>
          </a:p>
          <a:p>
            <a:pPr lvl="1">
              <a:defRPr sz="1800">
                <a:solidFill>
                  <a:srgbClr val="000000"/>
                </a:solidFill>
              </a:defRPr>
            </a:pPr>
            <a:r>
              <a:rPr sz="2800">
                <a:solidFill>
                  <a:srgbClr val="FFFFFF"/>
                </a:solidFill>
              </a:rPr>
              <a:t>Second level</a:t>
            </a:r>
            <a:endParaRPr sz="2800">
              <a:solidFill>
                <a:srgbClr val="FFFFFF"/>
              </a:solidFill>
            </a:endParaRPr>
          </a:p>
          <a:p>
            <a:pPr lvl="2">
              <a:defRPr sz="1800">
                <a:solidFill>
                  <a:srgbClr val="000000"/>
                </a:solidFill>
              </a:defRPr>
            </a:pPr>
            <a:r>
              <a:rPr sz="2800">
                <a:solidFill>
                  <a:srgbClr val="FFFFFF"/>
                </a:solidFill>
              </a:rPr>
              <a:t>Third level</a:t>
            </a:r>
            <a:endParaRPr sz="2800">
              <a:solidFill>
                <a:srgbClr val="FFFFFF"/>
              </a:solidFill>
            </a:endParaRPr>
          </a:p>
          <a:p>
            <a:pPr lvl="3">
              <a:defRPr sz="1800">
                <a:solidFill>
                  <a:srgbClr val="000000"/>
                </a:solidFill>
              </a:defRPr>
            </a:pPr>
            <a:r>
              <a:rPr sz="2800">
                <a:solidFill>
                  <a:srgbClr val="FFFFFF"/>
                </a:solidFill>
              </a:rPr>
              <a:t>Fourth level</a:t>
            </a:r>
            <a:endParaRPr sz="2800">
              <a:solidFill>
                <a:srgbClr val="FFFFFF"/>
              </a:solidFill>
            </a:endParaRPr>
          </a:p>
          <a:p>
            <a:pPr lvl="4">
              <a:defRPr sz="1800">
                <a:solidFill>
                  <a:srgbClr val="000000"/>
                </a:solidFill>
              </a:defRPr>
            </a:pPr>
            <a:r>
              <a:rPr sz="2800">
                <a:solidFill>
                  <a:srgbClr val="FFFFFF"/>
                </a:solidFill>
              </a:rPr>
              <a:t>Fifth level</a:t>
            </a:r>
          </a:p>
        </p:txBody>
      </p:sp>
    </p:spTree>
  </p:cSld>
  <p:clrMapOvr>
    <a:masterClrMapping/>
  </p:clrMapOvr>
  <p:transitio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229"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30" name="Shape 230"/>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33" name="Group 233"/>
          <p:cNvGrpSpPr/>
          <p:nvPr/>
        </p:nvGrpSpPr>
        <p:grpSpPr>
          <a:xfrm>
            <a:off x="0" y="6092825"/>
            <a:ext cx="9144000" cy="765175"/>
            <a:chOff x="0" y="0"/>
            <a:chExt cx="9144000" cy="765175"/>
          </a:xfrm>
        </p:grpSpPr>
        <p:sp>
          <p:nvSpPr>
            <p:cNvPr id="231" name="Shape 231"/>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32"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34" name="Shape 234"/>
          <p:cNvSpPr/>
          <p:nvPr>
            <p:ph type="title"/>
          </p:nvPr>
        </p:nvSpPr>
        <p:spPr>
          <a:xfrm>
            <a:off x="722312" y="4406900"/>
            <a:ext cx="7772401" cy="1362075"/>
          </a:xfrm>
          <a:prstGeom prst="rect">
            <a:avLst/>
          </a:prstGeom>
        </p:spPr>
        <p:txBody>
          <a:bodyPr/>
          <a:lstStyle>
            <a:lvl1pPr>
              <a:defRPr cap="all" sz="4000"/>
            </a:lvl1pPr>
          </a:lstStyle>
          <a:p>
            <a:pPr lvl="0">
              <a:defRPr b="0" cap="none" sz="1800">
                <a:solidFill>
                  <a:srgbClr val="000000"/>
                </a:solidFill>
              </a:defRPr>
            </a:pPr>
            <a:r>
              <a:rPr b="1" cap="all" sz="4000">
                <a:solidFill>
                  <a:srgbClr val="FFFFFF"/>
                </a:solidFill>
              </a:rPr>
              <a:t>Click to edit Master title style</a:t>
            </a:r>
          </a:p>
        </p:txBody>
      </p:sp>
      <p:sp>
        <p:nvSpPr>
          <p:cNvPr id="235" name="Shape 235"/>
          <p:cNvSpPr/>
          <p:nvPr>
            <p:ph type="body" idx="1"/>
          </p:nvPr>
        </p:nvSpPr>
        <p:spPr>
          <a:xfrm>
            <a:off x="722312" y="2906713"/>
            <a:ext cx="7772401" cy="1500188"/>
          </a:xfrm>
          <a:prstGeom prst="rect">
            <a:avLst/>
          </a:prstGeom>
        </p:spPr>
        <p:txBody>
          <a:bodyPr anchor="b"/>
          <a:lstStyle>
            <a:lvl1pPr marL="0" indent="0">
              <a:spcBef>
                <a:spcPts val="400"/>
              </a:spcBef>
              <a:buSzTx/>
              <a:buNone/>
              <a:defRPr sz="2000"/>
            </a:lvl1pPr>
          </a:lstStyle>
          <a:p>
            <a:pPr lvl="0">
              <a:defRPr sz="1800"/>
            </a:pPr>
            <a:r>
              <a:rPr sz="2000"/>
              <a:t>Click to edit Master text styles</a:t>
            </a:r>
          </a:p>
        </p:txBody>
      </p:sp>
      <p:sp>
        <p:nvSpPr>
          <p:cNvPr id="236" name="Shape 236"/>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238"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39" name="Shape 239"/>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42" name="Group 242"/>
          <p:cNvGrpSpPr/>
          <p:nvPr/>
        </p:nvGrpSpPr>
        <p:grpSpPr>
          <a:xfrm>
            <a:off x="0" y="6092825"/>
            <a:ext cx="9144000" cy="765175"/>
            <a:chOff x="0" y="0"/>
            <a:chExt cx="9144000" cy="765175"/>
          </a:xfrm>
        </p:grpSpPr>
        <p:sp>
          <p:nvSpPr>
            <p:cNvPr id="240" name="Shape 240"/>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41"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43" name="Shape 243"/>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244" name="Shape 244"/>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
        <p:nvSpPr>
          <p:cNvPr id="245" name="Shape 245"/>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pic>
        <p:nvPicPr>
          <p:cNvPr id="247"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48" name="Shape 248"/>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51" name="Group 251"/>
          <p:cNvGrpSpPr/>
          <p:nvPr/>
        </p:nvGrpSpPr>
        <p:grpSpPr>
          <a:xfrm>
            <a:off x="0" y="6092825"/>
            <a:ext cx="9144000" cy="765175"/>
            <a:chOff x="0" y="0"/>
            <a:chExt cx="9144000" cy="765175"/>
          </a:xfrm>
        </p:grpSpPr>
        <p:sp>
          <p:nvSpPr>
            <p:cNvPr id="249" name="Shape 249"/>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50"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52" name="Shape 252"/>
          <p:cNvSpPr/>
          <p:nvPr>
            <p:ph type="title"/>
          </p:nvPr>
        </p:nvSpPr>
        <p:spPr>
          <a:xfrm>
            <a:off x="457200" y="274638"/>
            <a:ext cx="8229600" cy="120498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253" name="Shape 253"/>
          <p:cNvSpPr/>
          <p:nvPr>
            <p:ph type="body" idx="1"/>
          </p:nvPr>
        </p:nvSpPr>
        <p:spPr>
          <a:xfrm>
            <a:off x="457200" y="1479617"/>
            <a:ext cx="4040188" cy="695258"/>
          </a:xfrm>
          <a:prstGeom prst="rect">
            <a:avLst/>
          </a:prstGeom>
        </p:spPr>
        <p:txBody>
          <a:bodyPr anchor="b"/>
          <a:lstStyle>
            <a:lvl1pPr marL="0" indent="0">
              <a:buSzTx/>
              <a:buNone/>
              <a:defRPr b="1"/>
            </a:lvl1pPr>
          </a:lstStyle>
          <a:p>
            <a:pPr lvl="0">
              <a:defRPr b="0" sz="1800"/>
            </a:pPr>
            <a:r>
              <a:rPr b="1" sz="2400"/>
              <a:t>Click to edit Master text styles</a:t>
            </a:r>
          </a:p>
        </p:txBody>
      </p:sp>
      <p:sp>
        <p:nvSpPr>
          <p:cNvPr id="254" name="Shape 254"/>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pic>
        <p:nvPicPr>
          <p:cNvPr id="256"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57" name="Shape 257"/>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60" name="Group 260"/>
          <p:cNvGrpSpPr/>
          <p:nvPr/>
        </p:nvGrpSpPr>
        <p:grpSpPr>
          <a:xfrm>
            <a:off x="0" y="6092825"/>
            <a:ext cx="9144000" cy="765175"/>
            <a:chOff x="0" y="0"/>
            <a:chExt cx="9144000" cy="765175"/>
          </a:xfrm>
        </p:grpSpPr>
        <p:sp>
          <p:nvSpPr>
            <p:cNvPr id="258" name="Shape 258"/>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59"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61" name="Shape 261"/>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262" name="Shape 262"/>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264"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65" name="Shape 265"/>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68" name="Group 268"/>
          <p:cNvGrpSpPr/>
          <p:nvPr/>
        </p:nvGrpSpPr>
        <p:grpSpPr>
          <a:xfrm>
            <a:off x="0" y="6092825"/>
            <a:ext cx="9144000" cy="765175"/>
            <a:chOff x="0" y="0"/>
            <a:chExt cx="9144000" cy="765175"/>
          </a:xfrm>
        </p:grpSpPr>
        <p:sp>
          <p:nvSpPr>
            <p:cNvPr id="266" name="Shape 266"/>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67"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69" name="Shape 269"/>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pic>
        <p:nvPicPr>
          <p:cNvPr id="271"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72" name="Shape 272"/>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75" name="Group 275"/>
          <p:cNvGrpSpPr/>
          <p:nvPr/>
        </p:nvGrpSpPr>
        <p:grpSpPr>
          <a:xfrm>
            <a:off x="0" y="6092825"/>
            <a:ext cx="9144000" cy="765175"/>
            <a:chOff x="0" y="0"/>
            <a:chExt cx="9144000" cy="765175"/>
          </a:xfrm>
        </p:grpSpPr>
        <p:sp>
          <p:nvSpPr>
            <p:cNvPr id="273" name="Shape 273"/>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74"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76" name="Shape 276"/>
          <p:cNvSpPr/>
          <p:nvPr>
            <p:ph type="title"/>
          </p:nvPr>
        </p:nvSpPr>
        <p:spPr>
          <a:xfrm>
            <a:off x="457200" y="0"/>
            <a:ext cx="3008314" cy="1435100"/>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277" name="Shape 277"/>
          <p:cNvSpPr/>
          <p:nvPr>
            <p:ph type="body" idx="1"/>
          </p:nvPr>
        </p:nvSpPr>
        <p:spPr>
          <a:xfrm>
            <a:off x="3575050" y="273050"/>
            <a:ext cx="5111750" cy="6584950"/>
          </a:xfrm>
          <a:prstGeom prst="rect">
            <a:avLst/>
          </a:prstGeom>
        </p:spPr>
        <p:txBody>
          <a:bodyPr/>
          <a:lstStyle>
            <a:lvl1pPr>
              <a:spcBef>
                <a:spcPts val="700"/>
              </a:spcBef>
              <a:defRPr sz="3200"/>
            </a:lvl1pPr>
            <a:lvl2pPr marL="783771" indent="-326571">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pPr lvl="0">
              <a:defRPr sz="1800"/>
            </a:pPr>
            <a:r>
              <a:rPr sz="3200"/>
              <a:t>Click to edit Master text styles</a:t>
            </a:r>
            <a:endParaRPr sz="3200"/>
          </a:p>
          <a:p>
            <a:pPr lvl="1">
              <a:defRPr sz="1800"/>
            </a:pPr>
            <a:r>
              <a:rPr sz="3200"/>
              <a:t>Second level</a:t>
            </a:r>
            <a:endParaRPr sz="3200"/>
          </a:p>
          <a:p>
            <a:pPr lvl="2">
              <a:defRPr sz="1800"/>
            </a:pPr>
            <a:r>
              <a:rPr sz="3200"/>
              <a:t>Third level</a:t>
            </a:r>
            <a:endParaRPr sz="3200"/>
          </a:p>
          <a:p>
            <a:pPr lvl="3">
              <a:defRPr sz="1800"/>
            </a:pPr>
            <a:r>
              <a:rPr sz="3200"/>
              <a:t>Fourth level</a:t>
            </a:r>
            <a:endParaRPr sz="3200"/>
          </a:p>
          <a:p>
            <a:pPr lvl="4">
              <a:defRPr sz="1800"/>
            </a:pPr>
            <a:r>
              <a:rPr sz="3200"/>
              <a:t>Fifth level</a:t>
            </a:r>
          </a:p>
        </p:txBody>
      </p:sp>
      <p:sp>
        <p:nvSpPr>
          <p:cNvPr id="278" name="Shape 278"/>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pic>
        <p:nvPicPr>
          <p:cNvPr id="280"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81" name="Shape 281"/>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84" name="Group 284"/>
          <p:cNvGrpSpPr/>
          <p:nvPr/>
        </p:nvGrpSpPr>
        <p:grpSpPr>
          <a:xfrm>
            <a:off x="0" y="6092825"/>
            <a:ext cx="9144000" cy="765175"/>
            <a:chOff x="0" y="0"/>
            <a:chExt cx="9144000" cy="765175"/>
          </a:xfrm>
        </p:grpSpPr>
        <p:sp>
          <p:nvSpPr>
            <p:cNvPr id="282" name="Shape 282"/>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83"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85" name="Shape 285"/>
          <p:cNvSpPr/>
          <p:nvPr>
            <p:ph type="title"/>
          </p:nvPr>
        </p:nvSpPr>
        <p:spPr>
          <a:xfrm>
            <a:off x="1792288" y="4800600"/>
            <a:ext cx="5486401" cy="566738"/>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286" name="Shape 286"/>
          <p:cNvSpPr/>
          <p:nvPr>
            <p:ph type="body" idx="1"/>
          </p:nvPr>
        </p:nvSpPr>
        <p:spPr>
          <a:xfrm>
            <a:off x="1792288" y="5367337"/>
            <a:ext cx="5486401" cy="804863"/>
          </a:xfrm>
          <a:prstGeom prst="rect">
            <a:avLst/>
          </a:prstGeom>
        </p:spPr>
        <p:txBody>
          <a:bodyPr/>
          <a:lstStyle>
            <a:lvl1pPr marL="0" indent="0">
              <a:spcBef>
                <a:spcPts val="300"/>
              </a:spcBef>
              <a:buSzTx/>
              <a:buNone/>
              <a:defRPr sz="1400"/>
            </a:lvl1pPr>
          </a:lstStyle>
          <a:p>
            <a:pPr lvl="0">
              <a:defRPr sz="1800"/>
            </a:pPr>
            <a:r>
              <a:rPr sz="1400"/>
              <a:t>Click to edit Master text styles</a:t>
            </a:r>
          </a:p>
        </p:txBody>
      </p:sp>
      <p:sp>
        <p:nvSpPr>
          <p:cNvPr id="287" name="Shape 287"/>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pic>
        <p:nvPicPr>
          <p:cNvPr id="289"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90" name="Shape 290"/>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293" name="Group 293"/>
          <p:cNvGrpSpPr/>
          <p:nvPr/>
        </p:nvGrpSpPr>
        <p:grpSpPr>
          <a:xfrm>
            <a:off x="0" y="6092825"/>
            <a:ext cx="9144000" cy="765175"/>
            <a:chOff x="0" y="0"/>
            <a:chExt cx="9144000" cy="765175"/>
          </a:xfrm>
        </p:grpSpPr>
        <p:sp>
          <p:nvSpPr>
            <p:cNvPr id="291" name="Shape 291"/>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292"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294" name="Shape 294"/>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295" name="Shape 295"/>
          <p:cNvSpPr/>
          <p:nvPr>
            <p:ph type="body" idx="1"/>
          </p:nvPr>
        </p:nvSpPr>
        <p:spPr>
          <a:xfrm>
            <a:off x="457200" y="1600200"/>
            <a:ext cx="8229600" cy="52578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296" name="Shape 296"/>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pic>
        <p:nvPicPr>
          <p:cNvPr id="298"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299" name="Shape 299"/>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02" name="Group 302"/>
          <p:cNvGrpSpPr/>
          <p:nvPr/>
        </p:nvGrpSpPr>
        <p:grpSpPr>
          <a:xfrm>
            <a:off x="0" y="6092825"/>
            <a:ext cx="9144000" cy="765175"/>
            <a:chOff x="0" y="0"/>
            <a:chExt cx="9144000" cy="765175"/>
          </a:xfrm>
        </p:grpSpPr>
        <p:sp>
          <p:nvSpPr>
            <p:cNvPr id="300" name="Shape 300"/>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01"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03" name="Shape 303"/>
          <p:cNvSpPr/>
          <p:nvPr>
            <p:ph type="title"/>
          </p:nvPr>
        </p:nvSpPr>
        <p:spPr>
          <a:xfrm>
            <a:off x="6629400" y="0"/>
            <a:ext cx="2057400" cy="68580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304" name="Shape 304"/>
          <p:cNvSpPr/>
          <p:nvPr>
            <p:ph type="body" idx="1"/>
          </p:nvPr>
        </p:nvSpPr>
        <p:spPr>
          <a:xfrm>
            <a:off x="457200" y="0"/>
            <a:ext cx="6019800" cy="68580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305" name="Shape 305"/>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0" showMasterPhAnim="1">
  <p:cSld name="Title and Table">
    <p:spTree>
      <p:nvGrpSpPr>
        <p:cNvPr id="1" name=""/>
        <p:cNvGrpSpPr/>
        <p:nvPr/>
      </p:nvGrpSpPr>
      <p:grpSpPr>
        <a:xfrm>
          <a:off x="0" y="0"/>
          <a:ext cx="0" cy="0"/>
          <a:chOff x="0" y="0"/>
          <a:chExt cx="0" cy="0"/>
        </a:xfrm>
      </p:grpSpPr>
      <p:pic>
        <p:nvPicPr>
          <p:cNvPr id="307"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08" name="Shape 308"/>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11" name="Group 311"/>
          <p:cNvGrpSpPr/>
          <p:nvPr/>
        </p:nvGrpSpPr>
        <p:grpSpPr>
          <a:xfrm>
            <a:off x="0" y="6092825"/>
            <a:ext cx="9144000" cy="765175"/>
            <a:chOff x="0" y="0"/>
            <a:chExt cx="9144000" cy="765175"/>
          </a:xfrm>
        </p:grpSpPr>
        <p:sp>
          <p:nvSpPr>
            <p:cNvPr id="309" name="Shape 309"/>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10"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12" name="Shape 312"/>
          <p:cNvSpPr/>
          <p:nvPr>
            <p:ph type="title"/>
          </p:nvPr>
        </p:nvSpPr>
        <p:spPr>
          <a:xfrm>
            <a:off x="457200" y="0"/>
            <a:ext cx="8229600" cy="141605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313" name="Shape 313"/>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pic>
        <p:nvPicPr>
          <p:cNvPr id="26"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27" name="Shape 27"/>
          <p:cNvSpPr/>
          <p:nvPr>
            <p:ph type="title"/>
          </p:nvPr>
        </p:nvSpPr>
        <p:spPr>
          <a:xfrm>
            <a:off x="457200" y="256810"/>
            <a:ext cx="8229600" cy="1178656"/>
          </a:xfrm>
          <a:prstGeom prst="rect">
            <a:avLst/>
          </a:prstGeom>
        </p:spPr>
        <p:txBody>
          <a:bodyPr anchor="ctr"/>
          <a:lstStyle>
            <a:lvl1pPr algn="ctr">
              <a:defRPr sz="3600"/>
            </a:lvl1pPr>
          </a:lstStyle>
          <a:p>
            <a:pPr lvl="0">
              <a:defRPr b="0" sz="1800">
                <a:solidFill>
                  <a:srgbClr val="000000"/>
                </a:solidFill>
              </a:defRPr>
            </a:pPr>
            <a:r>
              <a:rPr b="1" sz="3600">
                <a:solidFill>
                  <a:srgbClr val="FFFFFF"/>
                </a:solidFill>
              </a:rPr>
              <a:t>Click to edit Master title style</a:t>
            </a:r>
          </a:p>
        </p:txBody>
      </p:sp>
      <p:sp>
        <p:nvSpPr>
          <p:cNvPr id="28" name="Shape 28"/>
          <p:cNvSpPr/>
          <p:nvPr>
            <p:ph type="body" idx="1"/>
          </p:nvPr>
        </p:nvSpPr>
        <p:spPr>
          <a:xfrm>
            <a:off x="457200" y="1435465"/>
            <a:ext cx="4040188" cy="739410"/>
          </a:xfrm>
          <a:prstGeom prst="rect">
            <a:avLst/>
          </a:prstGeom>
        </p:spPr>
        <p:txBody>
          <a:bodyPr anchor="b"/>
          <a:lstStyle>
            <a:lvl1pPr marL="0" indent="0" algn="ctr">
              <a:buSzTx/>
              <a:buNone/>
              <a:defRPr b="1">
                <a:solidFill>
                  <a:srgbClr val="FFFFFF"/>
                </a:solidFill>
              </a:defRPr>
            </a:lvl1pPr>
          </a:lstStyle>
          <a:p>
            <a:pPr lvl="0">
              <a:defRPr b="0" sz="1800">
                <a:solidFill>
                  <a:srgbClr val="000000"/>
                </a:solidFill>
              </a:defRPr>
            </a:pPr>
            <a:r>
              <a:rPr b="1" sz="2400">
                <a:solidFill>
                  <a:srgbClr val="FFFFFF"/>
                </a:solidFill>
              </a:rPr>
              <a:t>Click to edit Master text styles</a:t>
            </a:r>
          </a:p>
        </p:txBody>
      </p:sp>
    </p:spTree>
  </p:cSld>
  <p:clrMapOvr>
    <a:masterClrMapping/>
  </p:clrMapOvr>
  <p:transitio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315"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16" name="Shape 316"/>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19" name="Group 319"/>
          <p:cNvGrpSpPr/>
          <p:nvPr/>
        </p:nvGrpSpPr>
        <p:grpSpPr>
          <a:xfrm>
            <a:off x="0" y="6092825"/>
            <a:ext cx="9144000" cy="765175"/>
            <a:chOff x="0" y="0"/>
            <a:chExt cx="9144000" cy="765175"/>
          </a:xfrm>
        </p:grpSpPr>
        <p:sp>
          <p:nvSpPr>
            <p:cNvPr id="317" name="Shape 317"/>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18"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20" name="Shape 320"/>
          <p:cNvSpPr/>
          <p:nvPr>
            <p:ph type="title"/>
          </p:nvPr>
        </p:nvSpPr>
        <p:spPr>
          <a:xfrm>
            <a:off x="685800" y="2130425"/>
            <a:ext cx="7772400" cy="1755775"/>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321" name="Shape 321"/>
          <p:cNvSpPr/>
          <p:nvPr>
            <p:ph type="body" idx="1"/>
          </p:nvPr>
        </p:nvSpPr>
        <p:spPr>
          <a:xfrm>
            <a:off x="1371600" y="3886200"/>
            <a:ext cx="6400800" cy="2971800"/>
          </a:xfrm>
          <a:prstGeom prst="rect">
            <a:avLst/>
          </a:prstGeom>
        </p:spPr>
        <p:txBody>
          <a:bodyPr/>
          <a:lstStyle>
            <a:lvl1pPr marL="0" indent="0" algn="ctr">
              <a:buSzTx/>
              <a:buNone/>
              <a:defRPr sz="2200"/>
            </a:lvl1pPr>
          </a:lstStyle>
          <a:p>
            <a:pPr lvl="0">
              <a:defRPr sz="1800"/>
            </a:pPr>
            <a:r>
              <a:rPr sz="2200"/>
              <a:t>Click to edit Master subtitle style</a:t>
            </a:r>
          </a:p>
        </p:txBody>
      </p:sp>
      <p:sp>
        <p:nvSpPr>
          <p:cNvPr id="322" name="Shape 322"/>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324"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25" name="Shape 325"/>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28" name="Group 328"/>
          <p:cNvGrpSpPr/>
          <p:nvPr/>
        </p:nvGrpSpPr>
        <p:grpSpPr>
          <a:xfrm>
            <a:off x="0" y="6092825"/>
            <a:ext cx="9144000" cy="765175"/>
            <a:chOff x="0" y="0"/>
            <a:chExt cx="9144000" cy="765175"/>
          </a:xfrm>
        </p:grpSpPr>
        <p:sp>
          <p:nvSpPr>
            <p:cNvPr id="326" name="Shape 326"/>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27"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29" name="Shape 329"/>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330" name="Shape 330"/>
          <p:cNvSpPr/>
          <p:nvPr>
            <p:ph type="body" idx="1"/>
          </p:nvPr>
        </p:nvSpPr>
        <p:spPr>
          <a:xfrm>
            <a:off x="457200" y="1600200"/>
            <a:ext cx="8229600" cy="52578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331" name="Shape 331"/>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spTree>
      <p:nvGrpSpPr>
        <p:cNvPr id="1" name=""/>
        <p:cNvGrpSpPr/>
        <p:nvPr/>
      </p:nvGrpSpPr>
      <p:grpSpPr>
        <a:xfrm>
          <a:off x="0" y="0"/>
          <a:ext cx="0" cy="0"/>
          <a:chOff x="0" y="0"/>
          <a:chExt cx="0" cy="0"/>
        </a:xfrm>
      </p:grpSpPr>
      <p:pic>
        <p:nvPicPr>
          <p:cNvPr id="333"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34" name="Shape 334"/>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37" name="Group 337"/>
          <p:cNvGrpSpPr/>
          <p:nvPr/>
        </p:nvGrpSpPr>
        <p:grpSpPr>
          <a:xfrm>
            <a:off x="0" y="6092825"/>
            <a:ext cx="9144000" cy="765175"/>
            <a:chOff x="0" y="0"/>
            <a:chExt cx="9144000" cy="765175"/>
          </a:xfrm>
        </p:grpSpPr>
        <p:sp>
          <p:nvSpPr>
            <p:cNvPr id="335" name="Shape 335"/>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36"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38" name="Shape 338"/>
          <p:cNvSpPr/>
          <p:nvPr>
            <p:ph type="title"/>
          </p:nvPr>
        </p:nvSpPr>
        <p:spPr>
          <a:xfrm>
            <a:off x="722312" y="4406900"/>
            <a:ext cx="7772401" cy="1362075"/>
          </a:xfrm>
          <a:prstGeom prst="rect">
            <a:avLst/>
          </a:prstGeom>
        </p:spPr>
        <p:txBody>
          <a:bodyPr/>
          <a:lstStyle>
            <a:lvl1pPr>
              <a:defRPr cap="all" sz="4000"/>
            </a:lvl1pPr>
          </a:lstStyle>
          <a:p>
            <a:pPr lvl="0">
              <a:defRPr b="0" cap="none" sz="1800">
                <a:solidFill>
                  <a:srgbClr val="000000"/>
                </a:solidFill>
              </a:defRPr>
            </a:pPr>
            <a:r>
              <a:rPr b="1" cap="all" sz="4000">
                <a:solidFill>
                  <a:srgbClr val="FFFFFF"/>
                </a:solidFill>
              </a:rPr>
              <a:t>Click to edit Master title style</a:t>
            </a:r>
          </a:p>
        </p:txBody>
      </p:sp>
      <p:sp>
        <p:nvSpPr>
          <p:cNvPr id="339" name="Shape 339"/>
          <p:cNvSpPr/>
          <p:nvPr>
            <p:ph type="body" idx="1"/>
          </p:nvPr>
        </p:nvSpPr>
        <p:spPr>
          <a:xfrm>
            <a:off x="722312" y="2906713"/>
            <a:ext cx="7772401" cy="1500188"/>
          </a:xfrm>
          <a:prstGeom prst="rect">
            <a:avLst/>
          </a:prstGeom>
        </p:spPr>
        <p:txBody>
          <a:bodyPr anchor="b"/>
          <a:lstStyle>
            <a:lvl1pPr marL="0" indent="0">
              <a:spcBef>
                <a:spcPts val="400"/>
              </a:spcBef>
              <a:buSzTx/>
              <a:buNone/>
              <a:defRPr sz="2000"/>
            </a:lvl1pPr>
          </a:lstStyle>
          <a:p>
            <a:pPr lvl="0">
              <a:defRPr sz="1800"/>
            </a:pPr>
            <a:r>
              <a:rPr sz="2000"/>
              <a:t>Click to edit Master text styles</a:t>
            </a:r>
          </a:p>
        </p:txBody>
      </p:sp>
      <p:sp>
        <p:nvSpPr>
          <p:cNvPr id="340" name="Shape 340"/>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0" showMasterPhAnim="1">
  <p:cSld name="Two Content">
    <p:spTree>
      <p:nvGrpSpPr>
        <p:cNvPr id="1" name=""/>
        <p:cNvGrpSpPr/>
        <p:nvPr/>
      </p:nvGrpSpPr>
      <p:grpSpPr>
        <a:xfrm>
          <a:off x="0" y="0"/>
          <a:ext cx="0" cy="0"/>
          <a:chOff x="0" y="0"/>
          <a:chExt cx="0" cy="0"/>
        </a:xfrm>
      </p:grpSpPr>
      <p:pic>
        <p:nvPicPr>
          <p:cNvPr id="342"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43" name="Shape 343"/>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46" name="Group 346"/>
          <p:cNvGrpSpPr/>
          <p:nvPr/>
        </p:nvGrpSpPr>
        <p:grpSpPr>
          <a:xfrm>
            <a:off x="0" y="6092825"/>
            <a:ext cx="9144000" cy="765175"/>
            <a:chOff x="0" y="0"/>
            <a:chExt cx="9144000" cy="765175"/>
          </a:xfrm>
        </p:grpSpPr>
        <p:sp>
          <p:nvSpPr>
            <p:cNvPr id="344" name="Shape 344"/>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45"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47" name="Shape 347"/>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348" name="Shape 348"/>
          <p:cNvSpPr/>
          <p:nvPr>
            <p:ph type="body" idx="1"/>
          </p:nvPr>
        </p:nvSpPr>
        <p:spPr>
          <a:xfrm>
            <a:off x="457200" y="1600200"/>
            <a:ext cx="40386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Click to edit Master text styles</a:t>
            </a:r>
            <a:endParaRPr sz="2800"/>
          </a:p>
          <a:p>
            <a:pPr lvl="1">
              <a:defRPr sz="1800"/>
            </a:pPr>
            <a:r>
              <a:rPr sz="2800"/>
              <a:t>Second level</a:t>
            </a:r>
            <a:endParaRPr sz="2800"/>
          </a:p>
          <a:p>
            <a:pPr lvl="2">
              <a:defRPr sz="1800"/>
            </a:pPr>
            <a:r>
              <a:rPr sz="2800"/>
              <a:t>Third level</a:t>
            </a:r>
            <a:endParaRPr sz="2800"/>
          </a:p>
          <a:p>
            <a:pPr lvl="3">
              <a:defRPr sz="1800"/>
            </a:pPr>
            <a:r>
              <a:rPr sz="2800"/>
              <a:t>Fourth level</a:t>
            </a:r>
            <a:endParaRPr sz="2800"/>
          </a:p>
          <a:p>
            <a:pPr lvl="4">
              <a:defRPr sz="1800"/>
            </a:pPr>
            <a:r>
              <a:rPr sz="2800"/>
              <a:t>Fifth level</a:t>
            </a:r>
          </a:p>
        </p:txBody>
      </p:sp>
      <p:sp>
        <p:nvSpPr>
          <p:cNvPr id="349" name="Shape 349"/>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pic>
        <p:nvPicPr>
          <p:cNvPr id="351"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52" name="Shape 352"/>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55" name="Group 355"/>
          <p:cNvGrpSpPr/>
          <p:nvPr/>
        </p:nvGrpSpPr>
        <p:grpSpPr>
          <a:xfrm>
            <a:off x="0" y="6092825"/>
            <a:ext cx="9144000" cy="765175"/>
            <a:chOff x="0" y="0"/>
            <a:chExt cx="9144000" cy="765175"/>
          </a:xfrm>
        </p:grpSpPr>
        <p:sp>
          <p:nvSpPr>
            <p:cNvPr id="353" name="Shape 353"/>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54"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56" name="Shape 356"/>
          <p:cNvSpPr/>
          <p:nvPr>
            <p:ph type="title"/>
          </p:nvPr>
        </p:nvSpPr>
        <p:spPr>
          <a:xfrm>
            <a:off x="457200" y="274638"/>
            <a:ext cx="8229600" cy="120498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357" name="Shape 357"/>
          <p:cNvSpPr/>
          <p:nvPr>
            <p:ph type="body" idx="1"/>
          </p:nvPr>
        </p:nvSpPr>
        <p:spPr>
          <a:xfrm>
            <a:off x="457200" y="1479617"/>
            <a:ext cx="4040188" cy="695258"/>
          </a:xfrm>
          <a:prstGeom prst="rect">
            <a:avLst/>
          </a:prstGeom>
        </p:spPr>
        <p:txBody>
          <a:bodyPr anchor="b"/>
          <a:lstStyle>
            <a:lvl1pPr marL="0" indent="0">
              <a:buSzTx/>
              <a:buNone/>
              <a:defRPr b="1"/>
            </a:lvl1pPr>
          </a:lstStyle>
          <a:p>
            <a:pPr lvl="0">
              <a:defRPr b="0" sz="1800"/>
            </a:pPr>
            <a:r>
              <a:rPr b="1" sz="2400"/>
              <a:t>Click to edit Master text styles</a:t>
            </a:r>
          </a:p>
        </p:txBody>
      </p:sp>
      <p:sp>
        <p:nvSpPr>
          <p:cNvPr id="358" name="Shape 358"/>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pic>
        <p:nvPicPr>
          <p:cNvPr id="360"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61" name="Shape 361"/>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64" name="Group 364"/>
          <p:cNvGrpSpPr/>
          <p:nvPr/>
        </p:nvGrpSpPr>
        <p:grpSpPr>
          <a:xfrm>
            <a:off x="0" y="6092825"/>
            <a:ext cx="9144000" cy="765175"/>
            <a:chOff x="0" y="0"/>
            <a:chExt cx="9144000" cy="765175"/>
          </a:xfrm>
        </p:grpSpPr>
        <p:sp>
          <p:nvSpPr>
            <p:cNvPr id="362" name="Shape 362"/>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63"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65" name="Shape 365"/>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366" name="Shape 366"/>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368"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69" name="Shape 369"/>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72" name="Group 372"/>
          <p:cNvGrpSpPr/>
          <p:nvPr/>
        </p:nvGrpSpPr>
        <p:grpSpPr>
          <a:xfrm>
            <a:off x="0" y="6092825"/>
            <a:ext cx="9144000" cy="765175"/>
            <a:chOff x="0" y="0"/>
            <a:chExt cx="9144000" cy="765175"/>
          </a:xfrm>
        </p:grpSpPr>
        <p:sp>
          <p:nvSpPr>
            <p:cNvPr id="370" name="Shape 370"/>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71"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73" name="Shape 373"/>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pic>
        <p:nvPicPr>
          <p:cNvPr id="375"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76" name="Shape 376"/>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79" name="Group 379"/>
          <p:cNvGrpSpPr/>
          <p:nvPr/>
        </p:nvGrpSpPr>
        <p:grpSpPr>
          <a:xfrm>
            <a:off x="0" y="6092825"/>
            <a:ext cx="9144000" cy="765175"/>
            <a:chOff x="0" y="0"/>
            <a:chExt cx="9144000" cy="765175"/>
          </a:xfrm>
        </p:grpSpPr>
        <p:sp>
          <p:nvSpPr>
            <p:cNvPr id="377" name="Shape 377"/>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78"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80" name="Shape 380"/>
          <p:cNvSpPr/>
          <p:nvPr>
            <p:ph type="title"/>
          </p:nvPr>
        </p:nvSpPr>
        <p:spPr>
          <a:xfrm>
            <a:off x="457200" y="0"/>
            <a:ext cx="3008314" cy="1435100"/>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381" name="Shape 381"/>
          <p:cNvSpPr/>
          <p:nvPr>
            <p:ph type="body" idx="1"/>
          </p:nvPr>
        </p:nvSpPr>
        <p:spPr>
          <a:xfrm>
            <a:off x="3575050" y="273050"/>
            <a:ext cx="5111750" cy="6584950"/>
          </a:xfrm>
          <a:prstGeom prst="rect">
            <a:avLst/>
          </a:prstGeom>
        </p:spPr>
        <p:txBody>
          <a:bodyPr/>
          <a:lstStyle>
            <a:lvl1pPr>
              <a:spcBef>
                <a:spcPts val="700"/>
              </a:spcBef>
              <a:defRPr sz="3200"/>
            </a:lvl1pPr>
            <a:lvl2pPr marL="783771" indent="-326571">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pPr lvl="0">
              <a:defRPr sz="1800"/>
            </a:pPr>
            <a:r>
              <a:rPr sz="3200"/>
              <a:t>Click to edit Master text styles</a:t>
            </a:r>
            <a:endParaRPr sz="3200"/>
          </a:p>
          <a:p>
            <a:pPr lvl="1">
              <a:defRPr sz="1800"/>
            </a:pPr>
            <a:r>
              <a:rPr sz="3200"/>
              <a:t>Second level</a:t>
            </a:r>
            <a:endParaRPr sz="3200"/>
          </a:p>
          <a:p>
            <a:pPr lvl="2">
              <a:defRPr sz="1800"/>
            </a:pPr>
            <a:r>
              <a:rPr sz="3200"/>
              <a:t>Third level</a:t>
            </a:r>
            <a:endParaRPr sz="3200"/>
          </a:p>
          <a:p>
            <a:pPr lvl="3">
              <a:defRPr sz="1800"/>
            </a:pPr>
            <a:r>
              <a:rPr sz="3200"/>
              <a:t>Fourth level</a:t>
            </a:r>
            <a:endParaRPr sz="3200"/>
          </a:p>
          <a:p>
            <a:pPr lvl="4">
              <a:defRPr sz="1800"/>
            </a:pPr>
            <a:r>
              <a:rPr sz="3200"/>
              <a:t>Fifth level</a:t>
            </a:r>
          </a:p>
        </p:txBody>
      </p:sp>
      <p:sp>
        <p:nvSpPr>
          <p:cNvPr id="382" name="Shape 382"/>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pic>
        <p:nvPicPr>
          <p:cNvPr id="384"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85" name="Shape 385"/>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88" name="Group 388"/>
          <p:cNvGrpSpPr/>
          <p:nvPr/>
        </p:nvGrpSpPr>
        <p:grpSpPr>
          <a:xfrm>
            <a:off x="0" y="6092825"/>
            <a:ext cx="9144000" cy="765175"/>
            <a:chOff x="0" y="0"/>
            <a:chExt cx="9144000" cy="765175"/>
          </a:xfrm>
        </p:grpSpPr>
        <p:sp>
          <p:nvSpPr>
            <p:cNvPr id="386" name="Shape 386"/>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87"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89" name="Shape 389"/>
          <p:cNvSpPr/>
          <p:nvPr>
            <p:ph type="title"/>
          </p:nvPr>
        </p:nvSpPr>
        <p:spPr>
          <a:xfrm>
            <a:off x="1792288" y="4800600"/>
            <a:ext cx="5486401" cy="566738"/>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390" name="Shape 390"/>
          <p:cNvSpPr/>
          <p:nvPr>
            <p:ph type="body" idx="1"/>
          </p:nvPr>
        </p:nvSpPr>
        <p:spPr>
          <a:xfrm>
            <a:off x="1792288" y="5367337"/>
            <a:ext cx="5486401" cy="804863"/>
          </a:xfrm>
          <a:prstGeom prst="rect">
            <a:avLst/>
          </a:prstGeom>
        </p:spPr>
        <p:txBody>
          <a:bodyPr/>
          <a:lstStyle>
            <a:lvl1pPr marL="0" indent="0">
              <a:spcBef>
                <a:spcPts val="300"/>
              </a:spcBef>
              <a:buSzTx/>
              <a:buNone/>
              <a:defRPr sz="1400"/>
            </a:lvl1pPr>
          </a:lstStyle>
          <a:p>
            <a:pPr lvl="0">
              <a:defRPr sz="1800"/>
            </a:pPr>
            <a:r>
              <a:rPr sz="1400"/>
              <a:t>Click to edit Master text styles</a:t>
            </a:r>
          </a:p>
        </p:txBody>
      </p:sp>
      <p:sp>
        <p:nvSpPr>
          <p:cNvPr id="391" name="Shape 391"/>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0" showMasterPhAnim="1">
  <p:cSld name="Title and Vertical Text">
    <p:spTree>
      <p:nvGrpSpPr>
        <p:cNvPr id="1" name=""/>
        <p:cNvGrpSpPr/>
        <p:nvPr/>
      </p:nvGrpSpPr>
      <p:grpSpPr>
        <a:xfrm>
          <a:off x="0" y="0"/>
          <a:ext cx="0" cy="0"/>
          <a:chOff x="0" y="0"/>
          <a:chExt cx="0" cy="0"/>
        </a:xfrm>
      </p:grpSpPr>
      <p:pic>
        <p:nvPicPr>
          <p:cNvPr id="393"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94" name="Shape 394"/>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397" name="Group 397"/>
          <p:cNvGrpSpPr/>
          <p:nvPr/>
        </p:nvGrpSpPr>
        <p:grpSpPr>
          <a:xfrm>
            <a:off x="0" y="6092825"/>
            <a:ext cx="9144000" cy="765175"/>
            <a:chOff x="0" y="0"/>
            <a:chExt cx="9144000" cy="765175"/>
          </a:xfrm>
        </p:grpSpPr>
        <p:sp>
          <p:nvSpPr>
            <p:cNvPr id="395" name="Shape 395"/>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396"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398" name="Shape 398"/>
          <p:cNvSpPr/>
          <p:nvPr>
            <p:ph type="title"/>
          </p:nvPr>
        </p:nvSpPr>
        <p:spPr>
          <a:xfrm>
            <a:off x="457200" y="0"/>
            <a:ext cx="8229600" cy="16002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399" name="Shape 399"/>
          <p:cNvSpPr/>
          <p:nvPr>
            <p:ph type="body" idx="1"/>
          </p:nvPr>
        </p:nvSpPr>
        <p:spPr>
          <a:xfrm>
            <a:off x="457200" y="1600200"/>
            <a:ext cx="8229600" cy="52578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400" name="Shape 400"/>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pic>
        <p:nvPicPr>
          <p:cNvPr id="30"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31" name="Shape 31"/>
          <p:cNvSpPr/>
          <p:nvPr>
            <p:ph type="title"/>
          </p:nvPr>
        </p:nvSpPr>
        <p:spPr>
          <a:xfrm>
            <a:off x="457200" y="1905000"/>
            <a:ext cx="8229600" cy="1143000"/>
          </a:xfrm>
          <a:prstGeom prst="rect">
            <a:avLst/>
          </a:prstGeom>
        </p:spPr>
        <p:txBody>
          <a:bodyPr anchor="ctr"/>
          <a:lstStyle>
            <a:lvl1pPr algn="ctr">
              <a:defRPr sz="3600"/>
            </a:lvl1pPr>
          </a:lstStyle>
          <a:p>
            <a:pPr lvl="0">
              <a:defRPr b="0" sz="1800">
                <a:solidFill>
                  <a:srgbClr val="000000"/>
                </a:solidFill>
              </a:defRPr>
            </a:pPr>
            <a:r>
              <a:rPr b="1" sz="3600">
                <a:solidFill>
                  <a:srgbClr val="FFFFFF"/>
                </a:solidFill>
              </a:rPr>
              <a:t>Click to edit Master title style</a:t>
            </a:r>
          </a:p>
        </p:txBody>
      </p:sp>
    </p:spTree>
  </p:cSld>
  <p:clrMapOvr>
    <a:masterClrMapping/>
  </p:clrMapOvr>
  <p:transitio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0" showMasterPhAnim="1">
  <p:cSld name="Vertical Title and Text">
    <p:spTree>
      <p:nvGrpSpPr>
        <p:cNvPr id="1" name=""/>
        <p:cNvGrpSpPr/>
        <p:nvPr/>
      </p:nvGrpSpPr>
      <p:grpSpPr>
        <a:xfrm>
          <a:off x="0" y="0"/>
          <a:ext cx="0" cy="0"/>
          <a:chOff x="0" y="0"/>
          <a:chExt cx="0" cy="0"/>
        </a:xfrm>
      </p:grpSpPr>
      <p:pic>
        <p:nvPicPr>
          <p:cNvPr id="402"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403" name="Shape 403"/>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406" name="Group 406"/>
          <p:cNvGrpSpPr/>
          <p:nvPr/>
        </p:nvGrpSpPr>
        <p:grpSpPr>
          <a:xfrm>
            <a:off x="0" y="6092825"/>
            <a:ext cx="9144000" cy="765175"/>
            <a:chOff x="0" y="0"/>
            <a:chExt cx="9144000" cy="765175"/>
          </a:xfrm>
        </p:grpSpPr>
        <p:sp>
          <p:nvSpPr>
            <p:cNvPr id="404" name="Shape 404"/>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405"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407" name="Shape 407"/>
          <p:cNvSpPr/>
          <p:nvPr>
            <p:ph type="title"/>
          </p:nvPr>
        </p:nvSpPr>
        <p:spPr>
          <a:xfrm>
            <a:off x="6629400" y="0"/>
            <a:ext cx="2057400" cy="685800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408" name="Shape 408"/>
          <p:cNvSpPr/>
          <p:nvPr>
            <p:ph type="body" idx="1"/>
          </p:nvPr>
        </p:nvSpPr>
        <p:spPr>
          <a:xfrm>
            <a:off x="457200" y="0"/>
            <a:ext cx="6019800" cy="68580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409" name="Shape 409"/>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type="tx" showMasterSp="0" showMasterPhAnim="1">
  <p:cSld name="Title and Table">
    <p:spTree>
      <p:nvGrpSpPr>
        <p:cNvPr id="1" name=""/>
        <p:cNvGrpSpPr/>
        <p:nvPr/>
      </p:nvGrpSpPr>
      <p:grpSpPr>
        <a:xfrm>
          <a:off x="0" y="0"/>
          <a:ext cx="0" cy="0"/>
          <a:chOff x="0" y="0"/>
          <a:chExt cx="0" cy="0"/>
        </a:xfrm>
      </p:grpSpPr>
      <p:pic>
        <p:nvPicPr>
          <p:cNvPr id="411"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412" name="Shape 412"/>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415" name="Group 415"/>
          <p:cNvGrpSpPr/>
          <p:nvPr/>
        </p:nvGrpSpPr>
        <p:grpSpPr>
          <a:xfrm>
            <a:off x="0" y="6092825"/>
            <a:ext cx="9144000" cy="765175"/>
            <a:chOff x="0" y="0"/>
            <a:chExt cx="9144000" cy="765175"/>
          </a:xfrm>
        </p:grpSpPr>
        <p:sp>
          <p:nvSpPr>
            <p:cNvPr id="413" name="Shape 413"/>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414"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416" name="Shape 416"/>
          <p:cNvSpPr/>
          <p:nvPr>
            <p:ph type="title"/>
          </p:nvPr>
        </p:nvSpPr>
        <p:spPr>
          <a:xfrm>
            <a:off x="457200" y="0"/>
            <a:ext cx="8229600" cy="1416050"/>
          </a:xfrm>
          <a:prstGeom prst="rect">
            <a:avLst/>
          </a:prstGeom>
        </p:spPr>
        <p:txBody>
          <a:bodyPr/>
          <a:lstStyle>
            <a:lvl1pPr>
              <a:defRPr sz="3000"/>
            </a:lvl1pPr>
          </a:lstStyle>
          <a:p>
            <a:pPr lvl="0">
              <a:defRPr b="0" sz="1800">
                <a:solidFill>
                  <a:srgbClr val="000000"/>
                </a:solidFill>
              </a:defRPr>
            </a:pPr>
            <a:r>
              <a:rPr b="1" sz="3000">
                <a:solidFill>
                  <a:srgbClr val="FFFFFF"/>
                </a:solidFill>
              </a:rPr>
              <a:t>Click to edit Master title style</a:t>
            </a:r>
          </a:p>
        </p:txBody>
      </p:sp>
      <p:sp>
        <p:nvSpPr>
          <p:cNvPr id="417" name="Shape 417"/>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type="tx" showMasterSp="0" showMasterPhAnim="1">
  <p:cSld name="Content">
    <p:spTree>
      <p:nvGrpSpPr>
        <p:cNvPr id="1" name=""/>
        <p:cNvGrpSpPr/>
        <p:nvPr/>
      </p:nvGrpSpPr>
      <p:grpSpPr>
        <a:xfrm>
          <a:off x="0" y="0"/>
          <a:ext cx="0" cy="0"/>
          <a:chOff x="0" y="0"/>
          <a:chExt cx="0" cy="0"/>
        </a:xfrm>
      </p:grpSpPr>
      <p:pic>
        <p:nvPicPr>
          <p:cNvPr id="419"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420" name="Shape 420"/>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423" name="Group 423"/>
          <p:cNvGrpSpPr/>
          <p:nvPr/>
        </p:nvGrpSpPr>
        <p:grpSpPr>
          <a:xfrm>
            <a:off x="0" y="6092825"/>
            <a:ext cx="9144000" cy="765175"/>
            <a:chOff x="0" y="0"/>
            <a:chExt cx="9144000" cy="765175"/>
          </a:xfrm>
        </p:grpSpPr>
        <p:sp>
          <p:nvSpPr>
            <p:cNvPr id="421" name="Shape 421"/>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422"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424" name="Shape 424"/>
          <p:cNvSpPr/>
          <p:nvPr>
            <p:ph type="body" idx="1"/>
          </p:nvPr>
        </p:nvSpPr>
        <p:spPr>
          <a:xfrm>
            <a:off x="457200" y="0"/>
            <a:ext cx="8229600" cy="5943600"/>
          </a:xfrm>
          <a:prstGeom prst="rect">
            <a:avLst/>
          </a:prstGeom>
        </p:spPr>
        <p:txBody>
          <a:bodyPr/>
          <a:lstStyle>
            <a:lvl1pPr>
              <a:defRPr sz="2200"/>
            </a:lvl1pPr>
            <a:lvl2pPr marL="806450" indent="-349250">
              <a:defRPr sz="2200"/>
            </a:lvl2pPr>
            <a:lvl3pPr marL="1193800" indent="-279400">
              <a:defRPr sz="2200"/>
            </a:lvl3pPr>
            <a:lvl4pPr marL="1651000" indent="-279400">
              <a:defRPr sz="2200"/>
            </a:lvl4pPr>
            <a:lvl5pPr marL="2108200" indent="-279400">
              <a:defRPr sz="2200"/>
            </a:lvl5pPr>
          </a:lstStyle>
          <a:p>
            <a:pPr lvl="0">
              <a:defRPr sz="1800"/>
            </a:pPr>
            <a:r>
              <a:rPr sz="2200"/>
              <a:t>Click to edit Master text styles</a:t>
            </a:r>
            <a:endParaRPr sz="2200"/>
          </a:p>
          <a:p>
            <a:pPr lvl="1">
              <a:defRPr sz="1800"/>
            </a:pPr>
            <a:r>
              <a:rPr sz="2200"/>
              <a:t>Second level</a:t>
            </a:r>
            <a:endParaRPr sz="2200"/>
          </a:p>
          <a:p>
            <a:pPr lvl="2">
              <a:defRPr sz="1800"/>
            </a:pPr>
            <a:r>
              <a:rPr sz="2200"/>
              <a:t>Third level</a:t>
            </a:r>
            <a:endParaRPr sz="2200"/>
          </a:p>
          <a:p>
            <a:pPr lvl="3">
              <a:defRPr sz="1800"/>
            </a:pPr>
            <a:r>
              <a:rPr sz="2200"/>
              <a:t>Fourth level</a:t>
            </a:r>
            <a:endParaRPr sz="2200"/>
          </a:p>
          <a:p>
            <a:pPr lvl="4">
              <a:defRPr sz="1800"/>
            </a:pPr>
            <a:r>
              <a:rPr sz="2200"/>
              <a:t>Fifth level</a:t>
            </a:r>
          </a:p>
        </p:txBody>
      </p:sp>
      <p:sp>
        <p:nvSpPr>
          <p:cNvPr id="425" name="Shape 425"/>
          <p:cNvSpPr/>
          <p:nvPr>
            <p:ph type="sldNum" sz="quarter" idx="2"/>
          </p:nvPr>
        </p:nvSpPr>
        <p:spPr>
          <a:xfrm>
            <a:off x="6553200" y="6324600"/>
            <a:ext cx="2133600" cy="288824"/>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pic>
        <p:nvPicPr>
          <p:cNvPr id="427"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428" name="Shape 428"/>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grpSp>
        <p:nvGrpSpPr>
          <p:cNvPr id="431" name="Group 431"/>
          <p:cNvGrpSpPr/>
          <p:nvPr/>
        </p:nvGrpSpPr>
        <p:grpSpPr>
          <a:xfrm>
            <a:off x="0" y="6092825"/>
            <a:ext cx="9144000" cy="765175"/>
            <a:chOff x="0" y="0"/>
            <a:chExt cx="9144000" cy="765175"/>
          </a:xfrm>
        </p:grpSpPr>
        <p:sp>
          <p:nvSpPr>
            <p:cNvPr id="429" name="Shape 429"/>
            <p:cNvSpPr/>
            <p:nvPr/>
          </p:nvSpPr>
          <p:spPr>
            <a:xfrm>
              <a:off x="257175" y="0"/>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2200"/>
              </a:pPr>
            </a:p>
          </p:txBody>
        </p:sp>
        <p:pic>
          <p:nvPicPr>
            <p:cNvPr id="430" name="image3.png" descr="footer"/>
            <p:cNvPicPr/>
            <p:nvPr/>
          </p:nvPicPr>
          <p:blipFill>
            <a:blip r:embed="rId3">
              <a:extLst/>
            </a:blip>
            <a:stretch>
              <a:fillRect/>
            </a:stretch>
          </p:blipFill>
          <p:spPr>
            <a:xfrm>
              <a:off x="0" y="3175"/>
              <a:ext cx="9144000" cy="762000"/>
            </a:xfrm>
            <a:prstGeom prst="rect">
              <a:avLst/>
            </a:prstGeom>
            <a:ln w="12700" cap="flat">
              <a:noFill/>
              <a:miter lim="400000"/>
            </a:ln>
            <a:effectLst/>
          </p:spPr>
        </p:pic>
      </p:grpSp>
      <p:sp>
        <p:nvSpPr>
          <p:cNvPr id="432" name="Shape 432"/>
          <p:cNvSpPr/>
          <p:nvPr>
            <p:ph type="title"/>
          </p:nvPr>
        </p:nvSpPr>
        <p:spPr>
          <a:xfrm>
            <a:off x="457200" y="0"/>
            <a:ext cx="8229600" cy="1100668"/>
          </a:xfrm>
          <a:prstGeom prst="rect">
            <a:avLst/>
          </a:prstGeom>
        </p:spPr>
        <p:txBody>
          <a:bodyPr lIns="0" tIns="0" rIns="0" bIns="0"/>
          <a:lstStyle>
            <a:lvl1pPr>
              <a:defRPr sz="3000"/>
            </a:lvl1pPr>
          </a:lstStyle>
          <a:p>
            <a:pPr lvl="0">
              <a:defRPr b="0" sz="1800">
                <a:solidFill>
                  <a:srgbClr val="000000"/>
                </a:solidFill>
              </a:defRPr>
            </a:pPr>
            <a:r>
              <a:rPr b="1" sz="3000">
                <a:solidFill>
                  <a:srgbClr val="FFFFFF"/>
                </a:solidFill>
              </a:rPr>
              <a:t>Title Text</a:t>
            </a:r>
          </a:p>
        </p:txBody>
      </p:sp>
      <p:sp>
        <p:nvSpPr>
          <p:cNvPr id="433" name="Shape 433"/>
          <p:cNvSpPr/>
          <p:nvPr>
            <p:ph type="body" idx="1"/>
          </p:nvPr>
        </p:nvSpPr>
        <p:spPr>
          <a:xfrm>
            <a:off x="457200" y="1100667"/>
            <a:ext cx="8229600" cy="5757334"/>
          </a:xfrm>
          <a:prstGeom prst="rect">
            <a:avLst/>
          </a:prstGeom>
        </p:spPr>
        <p:txBody>
          <a:bodyPr lIns="0" tIns="0" rIns="0" bIns="0"/>
          <a:lstStyle>
            <a:lvl2pPr marL="800100" indent="-342900"/>
            <a:lvl3pPr marL="1188719" indent="-274319"/>
            <a:lvl4pPr marL="1676400" indent="-304800"/>
            <a:lvl5pPr marL="2133600" indent="-304800"/>
          </a:lstStyle>
          <a:p>
            <a:pPr lvl="0">
              <a:defRPr sz="1800"/>
            </a:pPr>
            <a:r>
              <a:rPr sz="2400"/>
              <a:t>Body Level One</a:t>
            </a:r>
            <a:endParaRPr sz="2400"/>
          </a:p>
          <a:p>
            <a:pPr lvl="1">
              <a:defRPr sz="1800"/>
            </a:pPr>
            <a:r>
              <a:rPr sz="2400"/>
              <a:t>Body Level Two</a:t>
            </a:r>
            <a:endParaRPr sz="2400"/>
          </a:p>
          <a:p>
            <a:pPr lvl="2">
              <a:defRPr sz="1800"/>
            </a:pPr>
            <a:r>
              <a:rPr sz="2400"/>
              <a:t>Body Level Three</a:t>
            </a:r>
            <a:endParaRPr sz="2400"/>
          </a:p>
          <a:p>
            <a:pPr lvl="3">
              <a:defRPr sz="1800"/>
            </a:pPr>
            <a:r>
              <a:rPr sz="2400"/>
              <a:t>Body Level Four</a:t>
            </a:r>
            <a:endParaRPr sz="2400"/>
          </a:p>
          <a:p>
            <a:pPr lvl="4">
              <a:defRPr sz="1800"/>
            </a:pPr>
            <a:r>
              <a:rPr sz="2400"/>
              <a:t>Body Level Five</a:t>
            </a:r>
          </a:p>
        </p:txBody>
      </p:sp>
      <p:sp>
        <p:nvSpPr>
          <p:cNvPr id="434" name="Shape 434"/>
          <p:cNvSpPr/>
          <p:nvPr>
            <p:ph type="sldNum" sz="quarter" idx="2"/>
          </p:nvPr>
        </p:nvSpPr>
        <p:spPr>
          <a:xfrm>
            <a:off x="6553200" y="6324600"/>
            <a:ext cx="2133600" cy="288824"/>
          </a:xfrm>
          <a:prstGeom prst="rect">
            <a:avLst/>
          </a:prstGeom>
        </p:spPr>
        <p:txBody>
          <a:bodyPr lIns="0" tIns="0" rIns="0" bIns="0"/>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pic>
        <p:nvPicPr>
          <p:cNvPr id="33" name="image1.jpg" descr="title-slides"/>
          <p:cNvPicPr/>
          <p:nvPr/>
        </p:nvPicPr>
        <p:blipFill>
          <a:blip r:embed="rId2">
            <a:extLst/>
          </a:blip>
          <a:stretch>
            <a:fillRect/>
          </a:stretch>
        </p:blipFill>
        <p:spPr>
          <a:xfrm>
            <a:off x="0" y="0"/>
            <a:ext cx="9144000" cy="6858000"/>
          </a:xfrm>
          <a:prstGeom prst="rect">
            <a:avLst/>
          </a:prstGeom>
          <a:ln w="12700">
            <a:miter lim="400000"/>
          </a:ln>
        </p:spPr>
      </p:pic>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ontent with Caption">
    <p:spTree>
      <p:nvGrpSpPr>
        <p:cNvPr id="1" name=""/>
        <p:cNvGrpSpPr/>
        <p:nvPr/>
      </p:nvGrpSpPr>
      <p:grpSpPr>
        <a:xfrm>
          <a:off x="0" y="0"/>
          <a:ext cx="0" cy="0"/>
          <a:chOff x="0" y="0"/>
          <a:chExt cx="0" cy="0"/>
        </a:xfrm>
      </p:grpSpPr>
      <p:pic>
        <p:nvPicPr>
          <p:cNvPr id="35"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36" name="Shape 36"/>
          <p:cNvSpPr/>
          <p:nvPr>
            <p:ph type="title"/>
          </p:nvPr>
        </p:nvSpPr>
        <p:spPr>
          <a:xfrm>
            <a:off x="457200" y="0"/>
            <a:ext cx="3008314" cy="1435100"/>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37" name="Shape 37"/>
          <p:cNvSpPr/>
          <p:nvPr>
            <p:ph type="body" idx="1"/>
          </p:nvPr>
        </p:nvSpPr>
        <p:spPr>
          <a:xfrm>
            <a:off x="3575050" y="273050"/>
            <a:ext cx="5111750" cy="6584950"/>
          </a:xfrm>
          <a:prstGeom prst="rect">
            <a:avLst/>
          </a:prstGeom>
        </p:spPr>
        <p:txBody>
          <a:bodyPr/>
          <a:lstStyle>
            <a:lvl1pPr algn="ctr">
              <a:spcBef>
                <a:spcPts val="700"/>
              </a:spcBef>
              <a:buSzTx/>
              <a:buNone/>
              <a:defRPr sz="3200">
                <a:solidFill>
                  <a:srgbClr val="FFFFFF"/>
                </a:solidFill>
              </a:defRPr>
            </a:lvl1pPr>
            <a:lvl2pPr marL="342900" indent="114300" algn="ctr">
              <a:spcBef>
                <a:spcPts val="700"/>
              </a:spcBef>
              <a:buSzTx/>
              <a:buNone/>
              <a:defRPr sz="3200">
                <a:solidFill>
                  <a:srgbClr val="FFFFFF"/>
                </a:solidFill>
              </a:defRPr>
            </a:lvl2pPr>
            <a:lvl3pPr marL="342900" indent="571500" algn="ctr">
              <a:spcBef>
                <a:spcPts val="700"/>
              </a:spcBef>
              <a:buSzTx/>
              <a:buNone/>
              <a:defRPr sz="3200">
                <a:solidFill>
                  <a:srgbClr val="FFFFFF"/>
                </a:solidFill>
              </a:defRPr>
            </a:lvl3pPr>
            <a:lvl4pPr marL="342900" indent="1028700" algn="ctr">
              <a:spcBef>
                <a:spcPts val="700"/>
              </a:spcBef>
              <a:buSzTx/>
              <a:buNone/>
              <a:defRPr sz="3200">
                <a:solidFill>
                  <a:srgbClr val="FFFFFF"/>
                </a:solidFill>
              </a:defRPr>
            </a:lvl4pPr>
            <a:lvl5pPr marL="342900" indent="1485900" algn="ctr">
              <a:spcBef>
                <a:spcPts val="700"/>
              </a:spcBef>
              <a:buSzTx/>
              <a:buNone/>
              <a:defRPr sz="3200">
                <a:solidFill>
                  <a:srgbClr val="FFFFFF"/>
                </a:solidFill>
              </a:defRPr>
            </a:lvl5pPr>
          </a:lstStyle>
          <a:p>
            <a:pPr lvl="0">
              <a:defRPr sz="1800">
                <a:solidFill>
                  <a:srgbClr val="000000"/>
                </a:solidFill>
              </a:defRPr>
            </a:pPr>
            <a:r>
              <a:rPr sz="3200">
                <a:solidFill>
                  <a:srgbClr val="FFFFFF"/>
                </a:solidFill>
              </a:rPr>
              <a:t>Click to edit Master text styles</a:t>
            </a:r>
            <a:endParaRPr sz="3200">
              <a:solidFill>
                <a:srgbClr val="FFFFFF"/>
              </a:solidFill>
            </a:endParaRPr>
          </a:p>
          <a:p>
            <a:pPr lvl="1">
              <a:defRPr sz="1800">
                <a:solidFill>
                  <a:srgbClr val="000000"/>
                </a:solidFill>
              </a:defRPr>
            </a:pPr>
            <a:r>
              <a:rPr sz="3200">
                <a:solidFill>
                  <a:srgbClr val="FFFFFF"/>
                </a:solidFill>
              </a:rPr>
              <a:t>Second level</a:t>
            </a:r>
            <a:endParaRPr sz="3200">
              <a:solidFill>
                <a:srgbClr val="FFFFFF"/>
              </a:solidFill>
            </a:endParaRPr>
          </a:p>
          <a:p>
            <a:pPr lvl="2">
              <a:defRPr sz="1800">
                <a:solidFill>
                  <a:srgbClr val="000000"/>
                </a:solidFill>
              </a:defRPr>
            </a:pPr>
            <a:r>
              <a:rPr sz="3200">
                <a:solidFill>
                  <a:srgbClr val="FFFFFF"/>
                </a:solidFill>
              </a:rPr>
              <a:t>Third level</a:t>
            </a:r>
            <a:endParaRPr sz="3200">
              <a:solidFill>
                <a:srgbClr val="FFFFFF"/>
              </a:solidFill>
            </a:endParaRPr>
          </a:p>
          <a:p>
            <a:pPr lvl="3">
              <a:defRPr sz="1800">
                <a:solidFill>
                  <a:srgbClr val="000000"/>
                </a:solidFill>
              </a:defRPr>
            </a:pPr>
            <a:r>
              <a:rPr sz="3200">
                <a:solidFill>
                  <a:srgbClr val="FFFFFF"/>
                </a:solidFill>
              </a:rPr>
              <a:t>Fourth level</a:t>
            </a:r>
            <a:endParaRPr sz="3200">
              <a:solidFill>
                <a:srgbClr val="FFFFFF"/>
              </a:solidFill>
            </a:endParaRPr>
          </a:p>
          <a:p>
            <a:pPr lvl="4">
              <a:defRPr sz="1800">
                <a:solidFill>
                  <a:srgbClr val="000000"/>
                </a:solidFill>
              </a:defRPr>
            </a:pPr>
            <a:r>
              <a:rPr sz="3200">
                <a:solidFill>
                  <a:srgbClr val="FFFFFF"/>
                </a:solidFill>
              </a:rPr>
              <a:t>Fifth level</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pic>
        <p:nvPicPr>
          <p:cNvPr id="39" name="image1.jpg" descr="title-slides"/>
          <p:cNvPicPr/>
          <p:nvPr/>
        </p:nvPicPr>
        <p:blipFill>
          <a:blip r:embed="rId2">
            <a:extLst/>
          </a:blip>
          <a:stretch>
            <a:fillRect/>
          </a:stretch>
        </p:blipFill>
        <p:spPr>
          <a:xfrm>
            <a:off x="0" y="0"/>
            <a:ext cx="9144000" cy="6858000"/>
          </a:xfrm>
          <a:prstGeom prst="rect">
            <a:avLst/>
          </a:prstGeom>
          <a:ln w="12700">
            <a:miter lim="400000"/>
          </a:ln>
        </p:spPr>
      </p:pic>
      <p:sp>
        <p:nvSpPr>
          <p:cNvPr id="40" name="Shape 40"/>
          <p:cNvSpPr/>
          <p:nvPr>
            <p:ph type="title"/>
          </p:nvPr>
        </p:nvSpPr>
        <p:spPr>
          <a:xfrm>
            <a:off x="1792288" y="4800600"/>
            <a:ext cx="5486401" cy="566738"/>
          </a:xfrm>
          <a:prstGeom prst="rect">
            <a:avLst/>
          </a:prstGeom>
        </p:spPr>
        <p:txBody>
          <a:bodyPr anchor="b"/>
          <a:lstStyle>
            <a:lvl1pPr>
              <a:defRPr sz="2000"/>
            </a:lvl1pPr>
          </a:lstStyle>
          <a:p>
            <a:pPr lvl="0">
              <a:defRPr b="0" sz="1800">
                <a:solidFill>
                  <a:srgbClr val="000000"/>
                </a:solidFill>
              </a:defRPr>
            </a:pPr>
            <a:r>
              <a:rPr b="1" sz="2000">
                <a:solidFill>
                  <a:srgbClr val="FFFFFF"/>
                </a:solidFill>
              </a:rPr>
              <a:t>Click to edit Master title style</a:t>
            </a:r>
          </a:p>
        </p:txBody>
      </p:sp>
      <p:sp>
        <p:nvSpPr>
          <p:cNvPr id="41" name="Shape 41"/>
          <p:cNvSpPr/>
          <p:nvPr>
            <p:ph type="body" idx="1"/>
          </p:nvPr>
        </p:nvSpPr>
        <p:spPr>
          <a:xfrm>
            <a:off x="1792288" y="5367337"/>
            <a:ext cx="5486401" cy="804863"/>
          </a:xfrm>
          <a:prstGeom prst="rect">
            <a:avLst/>
          </a:prstGeom>
        </p:spPr>
        <p:txBody>
          <a:bodyPr/>
          <a:lstStyle>
            <a:lvl1pPr marL="0" indent="0" algn="ctr">
              <a:spcBef>
                <a:spcPts val="300"/>
              </a:spcBef>
              <a:buSzTx/>
              <a:buNone/>
              <a:defRPr sz="1400">
                <a:solidFill>
                  <a:srgbClr val="FFFFFF"/>
                </a:solidFill>
              </a:defRPr>
            </a:lvl1pPr>
          </a:lstStyle>
          <a:p>
            <a:pPr lvl="0">
              <a:defRPr sz="1800">
                <a:solidFill>
                  <a:srgbClr val="000000"/>
                </a:solidFill>
              </a:defRPr>
            </a:pPr>
            <a:r>
              <a:rPr sz="1400">
                <a:solidFill>
                  <a:srgbClr val="FFFFFF"/>
                </a:solidFill>
              </a:rPr>
              <a:t>Click to edit Master text styles</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 Id="rId35" Type="http://schemas.openxmlformats.org/officeDocument/2006/relationships/slideLayout" Target="../slideLayouts/slideLayout32.xml"/><Relationship Id="rId36" Type="http://schemas.openxmlformats.org/officeDocument/2006/relationships/slideLayout" Target="../slideLayouts/slideLayout33.xml"/><Relationship Id="rId37" Type="http://schemas.openxmlformats.org/officeDocument/2006/relationships/slideLayout" Target="../slideLayouts/slideLayout34.xml"/><Relationship Id="rId38" Type="http://schemas.openxmlformats.org/officeDocument/2006/relationships/slideLayout" Target="../slideLayouts/slideLayout35.xml"/><Relationship Id="rId39" Type="http://schemas.openxmlformats.org/officeDocument/2006/relationships/slideLayout" Target="../slideLayouts/slideLayout36.xml"/><Relationship Id="rId40" Type="http://schemas.openxmlformats.org/officeDocument/2006/relationships/slideLayout" Target="../slideLayouts/slideLayout37.xml"/><Relationship Id="rId41" Type="http://schemas.openxmlformats.org/officeDocument/2006/relationships/slideLayout" Target="../slideLayouts/slideLayout38.xml"/><Relationship Id="rId42" Type="http://schemas.openxmlformats.org/officeDocument/2006/relationships/slideLayout" Target="../slideLayouts/slideLayout39.xml"/><Relationship Id="rId43" Type="http://schemas.openxmlformats.org/officeDocument/2006/relationships/slideLayout" Target="../slideLayouts/slideLayout40.xml"/><Relationship Id="rId44" Type="http://schemas.openxmlformats.org/officeDocument/2006/relationships/slideLayout" Target="../slideLayouts/slideLayout41.xml"/><Relationship Id="rId45" Type="http://schemas.openxmlformats.org/officeDocument/2006/relationships/slideLayout" Target="../slideLayouts/slideLayout42.xml"/><Relationship Id="rId46" Type="http://schemas.openxmlformats.org/officeDocument/2006/relationships/slideLayout" Target="../slideLayouts/slideLayout43.xml"/><Relationship Id="rId47" Type="http://schemas.openxmlformats.org/officeDocument/2006/relationships/slideLayout" Target="../slideLayouts/slideLayout44.xml"/><Relationship Id="rId48" Type="http://schemas.openxmlformats.org/officeDocument/2006/relationships/slideLayout" Target="../slideLayouts/slideLayout45.xml"/><Relationship Id="rId49" Type="http://schemas.openxmlformats.org/officeDocument/2006/relationships/slideLayout" Target="../slideLayouts/slideLayout46.xml"/><Relationship Id="rId50" Type="http://schemas.openxmlformats.org/officeDocument/2006/relationships/slideLayout" Target="../slideLayouts/slideLayout47.xml"/><Relationship Id="rId51" Type="http://schemas.openxmlformats.org/officeDocument/2006/relationships/slideLayout" Target="../slideLayouts/slideLayout48.xml"/><Relationship Id="rId52" Type="http://schemas.openxmlformats.org/officeDocument/2006/relationships/slideLayout" Target="../slideLayouts/slideLayout49.xml"/><Relationship Id="rId53" Type="http://schemas.openxmlformats.org/officeDocument/2006/relationships/slideLayout" Target="../slideLayouts/slideLayout50.xml"/><Relationship Id="rId54" Type="http://schemas.openxmlformats.org/officeDocument/2006/relationships/slideLayout" Target="../slideLayouts/slideLayout51.xml"/><Relationship Id="rId55" Type="http://schemas.openxmlformats.org/officeDocument/2006/relationships/slideLayout" Target="../slideLayouts/slideLayout52.xml"/><Relationship Id="rId56" Type="http://schemas.openxmlformats.org/officeDocument/2006/relationships/slideLayout" Target="../slideLayouts/slideLayout53.xml"/><Relationship Id="rId57" Type="http://schemas.openxmlformats.org/officeDocument/2006/relationships/slideLayout" Target="../slideLayouts/slideLayout54.xml"/><Relationship Id="rId58" Type="http://schemas.openxmlformats.org/officeDocument/2006/relationships/slideLayout" Target="../slideLayouts/slideLayout55.xml"/><Relationship Id="rId59" Type="http://schemas.openxmlformats.org/officeDocument/2006/relationships/slideLayout" Target="../slideLayouts/slideLayout56.xml"/><Relationship Id="rId60" Type="http://schemas.openxmlformats.org/officeDocument/2006/relationships/slideLayout" Target="../slideLayouts/slideLayout57.xml"/><Relationship Id="rId61" Type="http://schemas.openxmlformats.org/officeDocument/2006/relationships/slideLayout" Target="../slideLayouts/slideLayout58.xml"/><Relationship Id="rId62" Type="http://schemas.openxmlformats.org/officeDocument/2006/relationships/slideLayout" Target="../slideLayouts/slideLayout59.xml"/><Relationship Id="rId63" Type="http://schemas.openxmlformats.org/officeDocument/2006/relationships/slideLayout" Target="../slideLayouts/slideLayout60.xml"/><Relationship Id="rId64" Type="http://schemas.openxmlformats.org/officeDocument/2006/relationships/slideLayout" Target="../slideLayouts/slideLayout61.xml"/><Relationship Id="rId65" Type="http://schemas.openxmlformats.org/officeDocument/2006/relationships/slideLayout" Target="../slideLayouts/slideLayout62.xml"/><Relationship Id="rId66"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2.jpg" descr="master-slides"/>
          <p:cNvPicPr/>
          <p:nvPr/>
        </p:nvPicPr>
        <p:blipFill>
          <a:blip r:embed="rId2">
            <a:extLst/>
          </a:blip>
          <a:stretch>
            <a:fillRect/>
          </a:stretch>
        </p:blipFill>
        <p:spPr>
          <a:xfrm>
            <a:off x="0" y="0"/>
            <a:ext cx="9144000" cy="6858000"/>
          </a:xfrm>
          <a:prstGeom prst="rect">
            <a:avLst/>
          </a:prstGeom>
          <a:ln w="12700">
            <a:miter lim="400000"/>
          </a:ln>
        </p:spPr>
      </p:pic>
      <p:sp>
        <p:nvSpPr>
          <p:cNvPr id="3" name="Shape 3"/>
          <p:cNvSpPr/>
          <p:nvPr/>
        </p:nvSpPr>
        <p:spPr>
          <a:xfrm>
            <a:off x="0" y="685800"/>
            <a:ext cx="9144000" cy="5943600"/>
          </a:xfrm>
          <a:prstGeom prst="rect">
            <a:avLst/>
          </a:prstGeom>
          <a:solidFill>
            <a:srgbClr val="FFFFFF"/>
          </a:solidFill>
          <a:ln w="12700">
            <a:miter lim="400000"/>
          </a:ln>
        </p:spPr>
        <p:txBody>
          <a:bodyPr lIns="0" tIns="0" rIns="0" bIns="0" anchor="ctr"/>
          <a:lstStyle/>
          <a:p>
            <a:pPr lvl="0">
              <a:defRPr sz="2200"/>
            </a:pPr>
          </a:p>
        </p:txBody>
      </p:sp>
      <p:sp>
        <p:nvSpPr>
          <p:cNvPr id="4" name="Shape 4"/>
          <p:cNvSpPr/>
          <p:nvPr/>
        </p:nvSpPr>
        <p:spPr>
          <a:xfrm>
            <a:off x="257175" y="6092825"/>
            <a:ext cx="762000" cy="7620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2200"/>
            </a:pPr>
          </a:p>
        </p:txBody>
      </p:sp>
      <p:pic>
        <p:nvPicPr>
          <p:cNvPr id="5" name="image3.png" descr="footer"/>
          <p:cNvPicPr/>
          <p:nvPr/>
        </p:nvPicPr>
        <p:blipFill>
          <a:blip r:embed="rId3">
            <a:extLst/>
          </a:blip>
          <a:stretch>
            <a:fillRect/>
          </a:stretch>
        </p:blipFill>
        <p:spPr>
          <a:xfrm>
            <a:off x="0" y="6101103"/>
            <a:ext cx="9144000" cy="762001"/>
          </a:xfrm>
          <a:prstGeom prst="rect">
            <a:avLst/>
          </a:prstGeom>
          <a:ln w="12700">
            <a:miter lim="400000"/>
          </a:ln>
        </p:spPr>
      </p:pic>
      <p:sp>
        <p:nvSpPr>
          <p:cNvPr id="6" name="Shape 6"/>
          <p:cNvSpPr/>
          <p:nvPr>
            <p:ph type="title"/>
          </p:nvPr>
        </p:nvSpPr>
        <p:spPr>
          <a:xfrm>
            <a:off x="457200" y="0"/>
            <a:ext cx="8229600" cy="1066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b="0" sz="1800">
                <a:solidFill>
                  <a:srgbClr val="000000"/>
                </a:solidFill>
              </a:defRPr>
            </a:pPr>
            <a:r>
              <a:rPr b="1" sz="2800">
                <a:solidFill>
                  <a:srgbClr val="FFFFFF"/>
                </a:solidFill>
              </a:rPr>
              <a:t>Click to edit Master title style</a:t>
            </a:r>
          </a:p>
        </p:txBody>
      </p:sp>
      <p:sp>
        <p:nvSpPr>
          <p:cNvPr id="7" name="Shape 7"/>
          <p:cNvSpPr/>
          <p:nvPr>
            <p:ph type="body" idx="1"/>
          </p:nvPr>
        </p:nvSpPr>
        <p:spPr>
          <a:xfrm>
            <a:off x="457200" y="1066800"/>
            <a:ext cx="8229600" cy="57912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lvl="0">
              <a:defRPr sz="1800"/>
            </a:pPr>
            <a:r>
              <a:rPr sz="2400"/>
              <a:t>Click to edit Master text styles</a:t>
            </a:r>
            <a:endParaRPr sz="2400"/>
          </a:p>
          <a:p>
            <a:pPr lvl="1">
              <a:defRPr sz="1800"/>
            </a:pPr>
            <a:r>
              <a:rPr sz="2400"/>
              <a:t>Second level</a:t>
            </a:r>
            <a:endParaRPr sz="2400"/>
          </a:p>
          <a:p>
            <a:pPr lvl="2">
              <a:defRPr sz="1800"/>
            </a:pPr>
            <a:r>
              <a:rPr sz="2400"/>
              <a:t>Third level</a:t>
            </a:r>
            <a:endParaRPr sz="2400"/>
          </a:p>
          <a:p>
            <a:pPr lvl="3">
              <a:defRPr sz="1800"/>
            </a:pPr>
            <a:r>
              <a:rPr sz="2400"/>
              <a:t>Fourth level</a:t>
            </a:r>
            <a:endParaRPr sz="2400"/>
          </a:p>
          <a:p>
            <a:pPr lvl="4">
              <a:defRPr sz="1800"/>
            </a:pPr>
            <a:r>
              <a:rPr sz="2400"/>
              <a:t>Fifth level</a:t>
            </a:r>
          </a:p>
        </p:txBody>
      </p:sp>
      <p:sp>
        <p:nvSpPr>
          <p:cNvPr id="8" name="Shape 8"/>
          <p:cNvSpPr/>
          <p:nvPr>
            <p:ph type="sldNum" sz="quarter" idx="2"/>
          </p:nvPr>
        </p:nvSpPr>
        <p:spPr>
          <a:xfrm>
            <a:off x="7482443" y="6324600"/>
            <a:ext cx="1509158" cy="288824"/>
          </a:xfrm>
          <a:prstGeom prst="rect">
            <a:avLst/>
          </a:prstGeom>
          <a:ln w="12700">
            <a:miter lim="400000"/>
          </a:ln>
        </p:spPr>
        <p:txBody>
          <a:bodyPr lIns="45719" rIns="45719">
            <a:spAutoFit/>
          </a:bodyPr>
          <a:lstStyle>
            <a:lvl1pPr algn="r">
              <a:defRPr sz="1400">
                <a:solidFill>
                  <a:srgbClr val="FFFFFF"/>
                </a:solidFill>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Lst>
  <p:transition spd="med" advClick="1"/>
  <p:txStyles>
    <p:titleStyle>
      <a:lvl1pPr>
        <a:defRPr b="1" sz="2800">
          <a:solidFill>
            <a:srgbClr val="FFFFFF"/>
          </a:solidFill>
          <a:latin typeface="Arial"/>
          <a:ea typeface="Arial"/>
          <a:cs typeface="Arial"/>
          <a:sym typeface="Arial"/>
        </a:defRPr>
      </a:lvl1pPr>
      <a:lvl2pPr>
        <a:defRPr b="1" sz="2800">
          <a:solidFill>
            <a:srgbClr val="FFFFFF"/>
          </a:solidFill>
          <a:latin typeface="Arial"/>
          <a:ea typeface="Arial"/>
          <a:cs typeface="Arial"/>
          <a:sym typeface="Arial"/>
        </a:defRPr>
      </a:lvl2pPr>
      <a:lvl3pPr>
        <a:defRPr b="1" sz="2800">
          <a:solidFill>
            <a:srgbClr val="FFFFFF"/>
          </a:solidFill>
          <a:latin typeface="Arial"/>
          <a:ea typeface="Arial"/>
          <a:cs typeface="Arial"/>
          <a:sym typeface="Arial"/>
        </a:defRPr>
      </a:lvl3pPr>
      <a:lvl4pPr>
        <a:defRPr b="1" sz="2800">
          <a:solidFill>
            <a:srgbClr val="FFFFFF"/>
          </a:solidFill>
          <a:latin typeface="Arial"/>
          <a:ea typeface="Arial"/>
          <a:cs typeface="Arial"/>
          <a:sym typeface="Arial"/>
        </a:defRPr>
      </a:lvl4pPr>
      <a:lvl5pPr>
        <a:defRPr b="1" sz="2800">
          <a:solidFill>
            <a:srgbClr val="FFFFFF"/>
          </a:solidFill>
          <a:latin typeface="Arial"/>
          <a:ea typeface="Arial"/>
          <a:cs typeface="Arial"/>
          <a:sym typeface="Arial"/>
        </a:defRPr>
      </a:lvl5pPr>
      <a:lvl6pPr indent="457200">
        <a:defRPr b="1" sz="2800">
          <a:solidFill>
            <a:srgbClr val="FFFFFF"/>
          </a:solidFill>
          <a:latin typeface="Arial"/>
          <a:ea typeface="Arial"/>
          <a:cs typeface="Arial"/>
          <a:sym typeface="Arial"/>
        </a:defRPr>
      </a:lvl6pPr>
      <a:lvl7pPr indent="914400">
        <a:defRPr b="1" sz="2800">
          <a:solidFill>
            <a:srgbClr val="FFFFFF"/>
          </a:solidFill>
          <a:latin typeface="Arial"/>
          <a:ea typeface="Arial"/>
          <a:cs typeface="Arial"/>
          <a:sym typeface="Arial"/>
        </a:defRPr>
      </a:lvl7pPr>
      <a:lvl8pPr indent="1371600">
        <a:defRPr b="1" sz="2800">
          <a:solidFill>
            <a:srgbClr val="FFFFFF"/>
          </a:solidFill>
          <a:latin typeface="Arial"/>
          <a:ea typeface="Arial"/>
          <a:cs typeface="Arial"/>
          <a:sym typeface="Arial"/>
        </a:defRPr>
      </a:lvl8pPr>
      <a:lvl9pPr indent="1828800">
        <a:defRPr b="1" sz="2800">
          <a:solidFill>
            <a:srgbClr val="FFFFFF"/>
          </a:solidFill>
          <a:latin typeface="Arial"/>
          <a:ea typeface="Arial"/>
          <a:cs typeface="Arial"/>
          <a:sym typeface="Arial"/>
        </a:defRPr>
      </a:lvl9pPr>
    </p:titleStyle>
    <p:bodyStyle>
      <a:lvl1pPr marL="342900" indent="-342900">
        <a:spcBef>
          <a:spcPts val="500"/>
        </a:spcBef>
        <a:buSzPct val="100000"/>
        <a:buChar char="•"/>
        <a:defRPr sz="2400">
          <a:latin typeface="Arial"/>
          <a:ea typeface="Arial"/>
          <a:cs typeface="Arial"/>
          <a:sym typeface="Arial"/>
        </a:defRPr>
      </a:lvl1pPr>
      <a:lvl2pPr marL="742950" indent="-285750">
        <a:spcBef>
          <a:spcPts val="500"/>
        </a:spcBef>
        <a:buSzPct val="100000"/>
        <a:buChar char="–"/>
        <a:defRPr sz="2400">
          <a:latin typeface="Arial"/>
          <a:ea typeface="Arial"/>
          <a:cs typeface="Arial"/>
          <a:sym typeface="Arial"/>
        </a:defRPr>
      </a:lvl2pPr>
      <a:lvl3pPr marL="1143000" indent="-228600">
        <a:spcBef>
          <a:spcPts val="500"/>
        </a:spcBef>
        <a:buSzPct val="100000"/>
        <a:buChar char="•"/>
        <a:defRPr sz="2400">
          <a:latin typeface="Arial"/>
          <a:ea typeface="Arial"/>
          <a:cs typeface="Arial"/>
          <a:sym typeface="Arial"/>
        </a:defRPr>
      </a:lvl3pPr>
      <a:lvl4pPr marL="1600200" indent="-228600">
        <a:spcBef>
          <a:spcPts val="500"/>
        </a:spcBef>
        <a:buSzPct val="100000"/>
        <a:buChar char="–"/>
        <a:defRPr sz="2400">
          <a:latin typeface="Arial"/>
          <a:ea typeface="Arial"/>
          <a:cs typeface="Arial"/>
          <a:sym typeface="Arial"/>
        </a:defRPr>
      </a:lvl4pPr>
      <a:lvl5pPr marL="2057400" indent="-228600">
        <a:spcBef>
          <a:spcPts val="500"/>
        </a:spcBef>
        <a:buSzPct val="100000"/>
        <a:buChar char="»"/>
        <a:defRPr sz="2400">
          <a:latin typeface="Arial"/>
          <a:ea typeface="Arial"/>
          <a:cs typeface="Arial"/>
          <a:sym typeface="Arial"/>
        </a:defRPr>
      </a:lvl5pPr>
      <a:lvl6pPr marL="2590800" indent="-304800">
        <a:spcBef>
          <a:spcPts val="500"/>
        </a:spcBef>
        <a:buSzPct val="100000"/>
        <a:buChar char="»"/>
        <a:defRPr sz="2400">
          <a:latin typeface="Arial"/>
          <a:ea typeface="Arial"/>
          <a:cs typeface="Arial"/>
          <a:sym typeface="Arial"/>
        </a:defRPr>
      </a:lvl6pPr>
      <a:lvl7pPr marL="3048000" indent="-304800">
        <a:spcBef>
          <a:spcPts val="500"/>
        </a:spcBef>
        <a:buSzPct val="100000"/>
        <a:buChar char="»"/>
        <a:defRPr sz="2400">
          <a:latin typeface="Arial"/>
          <a:ea typeface="Arial"/>
          <a:cs typeface="Arial"/>
          <a:sym typeface="Arial"/>
        </a:defRPr>
      </a:lvl7pPr>
      <a:lvl8pPr marL="3505200" indent="-304800">
        <a:spcBef>
          <a:spcPts val="500"/>
        </a:spcBef>
        <a:buSzPct val="100000"/>
        <a:buChar char="»"/>
        <a:defRPr sz="2400">
          <a:latin typeface="Arial"/>
          <a:ea typeface="Arial"/>
          <a:cs typeface="Arial"/>
          <a:sym typeface="Arial"/>
        </a:defRPr>
      </a:lvl8pPr>
      <a:lvl9pPr marL="3962400" indent="-304800">
        <a:spcBef>
          <a:spcPts val="500"/>
        </a:spcBef>
        <a:buSzPct val="100000"/>
        <a:buChar char="»"/>
        <a:defRPr sz="2400">
          <a:latin typeface="Arial"/>
          <a:ea typeface="Arial"/>
          <a:cs typeface="Arial"/>
          <a:sym typeface="Arial"/>
        </a:defRPr>
      </a:lvl9pPr>
    </p:bodyStyle>
    <p:otherStyle>
      <a:lvl1pPr algn="r">
        <a:defRPr sz="1400">
          <a:solidFill>
            <a:schemeClr val="tx1"/>
          </a:solidFill>
          <a:latin typeface="+mn-lt"/>
          <a:ea typeface="+mn-ea"/>
          <a:cs typeface="+mn-cs"/>
          <a:sym typeface="Arial"/>
        </a:defRPr>
      </a:lvl1pPr>
      <a:lvl2pPr indent="457200" algn="r">
        <a:defRPr sz="1400">
          <a:solidFill>
            <a:schemeClr val="tx1"/>
          </a:solidFill>
          <a:latin typeface="+mn-lt"/>
          <a:ea typeface="+mn-ea"/>
          <a:cs typeface="+mn-cs"/>
          <a:sym typeface="Arial"/>
        </a:defRPr>
      </a:lvl2pPr>
      <a:lvl3pPr indent="914400" algn="r">
        <a:defRPr sz="1400">
          <a:solidFill>
            <a:schemeClr val="tx1"/>
          </a:solidFill>
          <a:latin typeface="+mn-lt"/>
          <a:ea typeface="+mn-ea"/>
          <a:cs typeface="+mn-cs"/>
          <a:sym typeface="Arial"/>
        </a:defRPr>
      </a:lvl3pPr>
      <a:lvl4pPr indent="1371600" algn="r">
        <a:defRPr sz="1400">
          <a:solidFill>
            <a:schemeClr val="tx1"/>
          </a:solidFill>
          <a:latin typeface="+mn-lt"/>
          <a:ea typeface="+mn-ea"/>
          <a:cs typeface="+mn-cs"/>
          <a:sym typeface="Arial"/>
        </a:defRPr>
      </a:lvl4pPr>
      <a:lvl5pPr indent="1828800" algn="r">
        <a:defRPr sz="1400">
          <a:solidFill>
            <a:schemeClr val="tx1"/>
          </a:solidFill>
          <a:latin typeface="+mn-lt"/>
          <a:ea typeface="+mn-ea"/>
          <a:cs typeface="+mn-cs"/>
          <a:sym typeface="Arial"/>
        </a:defRPr>
      </a:lvl5pPr>
      <a:lvl6pPr indent="2286000" algn="r">
        <a:defRPr sz="1400">
          <a:solidFill>
            <a:schemeClr val="tx1"/>
          </a:solidFill>
          <a:latin typeface="+mn-lt"/>
          <a:ea typeface="+mn-ea"/>
          <a:cs typeface="+mn-cs"/>
          <a:sym typeface="Arial"/>
        </a:defRPr>
      </a:lvl6pPr>
      <a:lvl7pPr indent="2743200" algn="r">
        <a:defRPr sz="1400">
          <a:solidFill>
            <a:schemeClr val="tx1"/>
          </a:solidFill>
          <a:latin typeface="+mn-lt"/>
          <a:ea typeface="+mn-ea"/>
          <a:cs typeface="+mn-cs"/>
          <a:sym typeface="Arial"/>
        </a:defRPr>
      </a:lvl7pPr>
      <a:lvl8pPr indent="3200400" algn="r">
        <a:defRPr sz="1400">
          <a:solidFill>
            <a:schemeClr val="tx1"/>
          </a:solidFill>
          <a:latin typeface="+mn-lt"/>
          <a:ea typeface="+mn-ea"/>
          <a:cs typeface="+mn-cs"/>
          <a:sym typeface="Arial"/>
        </a:defRPr>
      </a:lvl8pPr>
      <a:lvl9pPr indent="3657600" algn="r">
        <a:defRPr sz="14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comments" Target="../comments/comment5.xml"/><Relationship Id="rId4" Type="http://schemas.openxmlformats.org/officeDocument/2006/relationships/image" Target="../media/image10.png"/><Relationship Id="rId5" Type="http://schemas.openxmlformats.org/officeDocument/2006/relationships/image" Target="../media/image1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png"/><Relationship Id="rId18" Type="http://schemas.openxmlformats.org/officeDocument/2006/relationships/image" Target="../media/image32.png"/><Relationship Id="rId19" Type="http://schemas.openxmlformats.org/officeDocument/2006/relationships/image" Target="../media/image33.png"/><Relationship Id="rId20" Type="http://schemas.openxmlformats.org/officeDocument/2006/relationships/image" Target="../media/image34.png"/><Relationship Id="rId21" Type="http://schemas.openxmlformats.org/officeDocument/2006/relationships/image" Target="../media/image35.png"/><Relationship Id="rId22" Type="http://schemas.openxmlformats.org/officeDocument/2006/relationships/image" Target="../media/image36.png"/><Relationship Id="rId23" Type="http://schemas.openxmlformats.org/officeDocument/2006/relationships/image" Target="../media/image37.png"/><Relationship Id="rId24" Type="http://schemas.openxmlformats.org/officeDocument/2006/relationships/image" Target="../media/image38.png"/><Relationship Id="rId25" Type="http://schemas.openxmlformats.org/officeDocument/2006/relationships/image" Target="../media/image39.png"/><Relationship Id="rId26" Type="http://schemas.openxmlformats.org/officeDocument/2006/relationships/image" Target="../media/image40.png"/><Relationship Id="rId27" Type="http://schemas.openxmlformats.org/officeDocument/2006/relationships/image" Target="../media/image41.png"/><Relationship Id="rId28" Type="http://schemas.openxmlformats.org/officeDocument/2006/relationships/image" Target="../media/image42.png"/><Relationship Id="rId29" Type="http://schemas.openxmlformats.org/officeDocument/2006/relationships/image" Target="../media/image43.png"/><Relationship Id="rId30" Type="http://schemas.openxmlformats.org/officeDocument/2006/relationships/image" Target="../media/image44.png"/><Relationship Id="rId31" Type="http://schemas.openxmlformats.org/officeDocument/2006/relationships/image" Target="../media/image45.png"/><Relationship Id="rId32" Type="http://schemas.openxmlformats.org/officeDocument/2006/relationships/image" Target="../media/image46.png"/><Relationship Id="rId33" Type="http://schemas.openxmlformats.org/officeDocument/2006/relationships/image" Target="../media/image47.png"/><Relationship Id="rId34" Type="http://schemas.openxmlformats.org/officeDocument/2006/relationships/image" Target="../media/image48.png"/><Relationship Id="rId35" Type="http://schemas.openxmlformats.org/officeDocument/2006/relationships/image" Target="../media/image49.png"/><Relationship Id="rId36" Type="http://schemas.openxmlformats.org/officeDocument/2006/relationships/image" Target="../media/image50.png"/><Relationship Id="rId37" Type="http://schemas.openxmlformats.org/officeDocument/2006/relationships/image" Target="../media/image51.png"/><Relationship Id="rId38" Type="http://schemas.openxmlformats.org/officeDocument/2006/relationships/image" Target="../media/image52.png"/><Relationship Id="rId39" Type="http://schemas.openxmlformats.org/officeDocument/2006/relationships/image" Target="../media/image53.png"/><Relationship Id="rId40" Type="http://schemas.openxmlformats.org/officeDocument/2006/relationships/image" Target="../media/image54.png"/><Relationship Id="rId41" Type="http://schemas.openxmlformats.org/officeDocument/2006/relationships/image" Target="../media/image55.png"/><Relationship Id="rId42" Type="http://schemas.openxmlformats.org/officeDocument/2006/relationships/image" Target="../media/image56.png"/><Relationship Id="rId43" Type="http://schemas.openxmlformats.org/officeDocument/2006/relationships/image" Target="../media/image57.png"/><Relationship Id="rId44" Type="http://schemas.openxmlformats.org/officeDocument/2006/relationships/image" Target="../media/image58.png"/><Relationship Id="rId45" Type="http://schemas.openxmlformats.org/officeDocument/2006/relationships/image" Target="../media/image59.png"/><Relationship Id="rId46" Type="http://schemas.openxmlformats.org/officeDocument/2006/relationships/image" Target="../media/image60.png"/><Relationship Id="rId47" Type="http://schemas.openxmlformats.org/officeDocument/2006/relationships/image" Target="../media/image61.png"/><Relationship Id="rId48" Type="http://schemas.openxmlformats.org/officeDocument/2006/relationships/image" Target="../media/image62.png"/><Relationship Id="rId49" Type="http://schemas.openxmlformats.org/officeDocument/2006/relationships/image" Target="../media/image63.png"/><Relationship Id="rId50" Type="http://schemas.openxmlformats.org/officeDocument/2006/relationships/image" Target="../media/image6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7.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9.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4.png"/><Relationship Id="rId5"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title"/>
          </p:nvPr>
        </p:nvSpPr>
        <p:spPr>
          <a:xfrm>
            <a:off x="685800" y="1828799"/>
            <a:ext cx="7772400" cy="2743201"/>
          </a:xfrm>
          <a:prstGeom prst="rect">
            <a:avLst/>
          </a:prstGeom>
        </p:spPr>
        <p:txBody>
          <a:bodyPr lIns="0" tIns="0" rIns="0" bIns="0">
            <a:normAutofit fontScale="100000" lnSpcReduction="0"/>
          </a:bodyPr>
          <a:lstStyle/>
          <a:p>
            <a:pPr lvl="0">
              <a:defRPr b="0" sz="1800">
                <a:solidFill>
                  <a:srgbClr val="000000"/>
                </a:solidFill>
              </a:defRPr>
            </a:pPr>
            <a:r>
              <a:rPr b="1" sz="3600">
                <a:solidFill>
                  <a:srgbClr val="FFFFFF"/>
                </a:solidFill>
              </a:rPr>
              <a:t>Agile Leadership Forum </a:t>
            </a:r>
            <a:br>
              <a:rPr b="1" sz="3600">
                <a:solidFill>
                  <a:srgbClr val="FFFFFF"/>
                </a:solidFill>
              </a:rPr>
            </a:br>
            <a:br>
              <a:rPr b="1" sz="3600">
                <a:solidFill>
                  <a:srgbClr val="FFFFFF"/>
                </a:solidFill>
              </a:rPr>
            </a:br>
            <a:r>
              <a:rPr b="1" sz="3600">
                <a:solidFill>
                  <a:srgbClr val="FFFFFF"/>
                </a:solidFill>
              </a:rPr>
              <a:t>Tear Down This Wall!</a:t>
            </a:r>
            <a:br>
              <a:rPr b="1" sz="3600">
                <a:solidFill>
                  <a:srgbClr val="FFFFFF"/>
                </a:solidFill>
              </a:rPr>
            </a:br>
            <a:r>
              <a:rPr b="1" sz="3600">
                <a:solidFill>
                  <a:srgbClr val="FFFFFF"/>
                </a:solidFill>
              </a:rPr>
              <a:t>DevOps in Action</a:t>
            </a:r>
          </a:p>
        </p:txBody>
      </p:sp>
      <p:sp>
        <p:nvSpPr>
          <p:cNvPr id="439" name="Shape 439"/>
          <p:cNvSpPr/>
          <p:nvPr>
            <p:ph type="body" idx="1"/>
          </p:nvPr>
        </p:nvSpPr>
        <p:spPr>
          <a:xfrm>
            <a:off x="990600" y="4876800"/>
            <a:ext cx="7315200" cy="762000"/>
          </a:xfrm>
          <a:prstGeom prst="rect">
            <a:avLst/>
          </a:prstGeom>
        </p:spPr>
        <p:txBody>
          <a:bodyPr lIns="0" tIns="0" rIns="0" bIns="0">
            <a:normAutofit fontScale="100000" lnSpcReduction="0"/>
          </a:bodyPr>
          <a:lstStyle/>
          <a:p>
            <a:pPr lvl="0">
              <a:defRPr sz="1800">
                <a:solidFill>
                  <a:srgbClr val="000000"/>
                </a:solidFill>
              </a:defRPr>
            </a:pPr>
            <a:r>
              <a:rPr sz="3200">
                <a:solidFill>
                  <a:srgbClr val="FFFFFF"/>
                </a:solidFill>
              </a:rPr>
              <a:t>May 11, 2015</a:t>
            </a:r>
          </a:p>
        </p:txBody>
      </p:sp>
      <p:sp>
        <p:nvSpPr>
          <p:cNvPr id="440" name="Shape 440"/>
          <p:cNvSpPr/>
          <p:nvPr/>
        </p:nvSpPr>
        <p:spPr>
          <a:xfrm>
            <a:off x="2514600" y="5638800"/>
            <a:ext cx="4267200" cy="8840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a:solidFill>
                  <a:srgbClr val="FFFFFF"/>
                </a:solidFill>
              </a:rPr>
              <a:t>Presented by the </a:t>
            </a:r>
            <a:endParaRPr>
              <a:solidFill>
                <a:srgbClr val="FFFFFF"/>
              </a:solidFill>
            </a:endParaRPr>
          </a:p>
          <a:p>
            <a:pPr lvl="0" algn="ctr"/>
            <a:r>
              <a:rPr>
                <a:solidFill>
                  <a:srgbClr val="FFFFFF"/>
                </a:solidFill>
              </a:rPr>
              <a:t>Applied Technology Division’s Processes and Practices Branch</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nvSpPr>
        <p:spPr>
          <a:xfrm>
            <a:off x="271478" y="1156739"/>
            <a:ext cx="8644468" cy="6173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lvl="0"/>
            <a:br/>
          </a:p>
        </p:txBody>
      </p:sp>
      <p:sp>
        <p:nvSpPr>
          <p:cNvPr id="512" name="Shape 512"/>
          <p:cNvSpPr/>
          <p:nvPr>
            <p:ph type="body" idx="1"/>
          </p:nvPr>
        </p:nvSpPr>
        <p:spPr>
          <a:xfrm>
            <a:off x="123290" y="2441664"/>
            <a:ext cx="8856324" cy="882681"/>
          </a:xfrm>
          <a:prstGeom prst="rect">
            <a:avLst/>
          </a:prstGeom>
        </p:spPr>
        <p:txBody>
          <a:bodyPr lIns="0" tIns="0" rIns="0" bIns="0">
            <a:normAutofit fontScale="100000" lnSpcReduction="0"/>
          </a:bodyPr>
          <a:lstStyle/>
          <a:p>
            <a:pPr lvl="0">
              <a:defRPr sz="1800">
                <a:solidFill>
                  <a:srgbClr val="000000"/>
                </a:solidFill>
              </a:defRPr>
            </a:pPr>
            <a:r>
              <a:rPr sz="4800">
                <a:solidFill>
                  <a:srgbClr val="55B9AC"/>
                </a:solidFill>
              </a:rPr>
              <a:t>The Three Ways</a:t>
            </a:r>
          </a:p>
        </p:txBody>
      </p:sp>
      <p:sp>
        <p:nvSpPr>
          <p:cNvPr id="513" name="Shape 513"/>
          <p:cNvSpPr/>
          <p:nvPr/>
        </p:nvSpPr>
        <p:spPr>
          <a:xfrm>
            <a:off x="1353040" y="3668922"/>
            <a:ext cx="6739395" cy="64632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4000">
                <a:solidFill>
                  <a:srgbClr val="F79646"/>
                </a:solidFill>
              </a:defRPr>
            </a:lvl1pPr>
          </a:lstStyle>
          <a:p>
            <a:pPr lvl="0">
              <a:defRPr sz="1800">
                <a:solidFill>
                  <a:srgbClr val="000000"/>
                </a:solidFill>
              </a:defRPr>
            </a:pPr>
            <a:r>
              <a:rPr sz="4000">
                <a:solidFill>
                  <a:srgbClr val="F79646"/>
                </a:solidFill>
              </a:rPr>
              <a:t>Guiding Principles of DevOps</a:t>
            </a:r>
          </a:p>
        </p:txBody>
      </p:sp>
      <p:sp>
        <p:nvSpPr>
          <p:cNvPr id="514" name="Shape 514"/>
          <p:cNvSpPr/>
          <p:nvPr/>
        </p:nvSpPr>
        <p:spPr>
          <a:xfrm>
            <a:off x="7482443" y="6324600"/>
            <a:ext cx="1509158"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400">
                <a:solidFill>
                  <a:srgbClr val="FFFFFF"/>
                </a:solidFill>
              </a:defRPr>
            </a:lvl1pPr>
          </a:lstStyle>
          <a:p>
            <a:pPr lvl="0">
              <a:defRPr sz="1800">
                <a:solidFill>
                  <a:srgbClr val="000000"/>
                </a:solidFill>
              </a:defRPr>
            </a:pPr>
            <a:r>
              <a:rPr sz="1400">
                <a:solidFill>
                  <a:srgbClr val="FFFFFF"/>
                </a:solidFill>
              </a:rPr>
              <a:t>10</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8" name="image12.png"/>
          <p:cNvPicPr/>
          <p:nvPr/>
        </p:nvPicPr>
        <p:blipFill>
          <a:blip r:embed="rId4">
            <a:extLst/>
          </a:blip>
          <a:stretch>
            <a:fillRect/>
          </a:stretch>
        </p:blipFill>
        <p:spPr>
          <a:xfrm>
            <a:off x="1665919" y="1524000"/>
            <a:ext cx="5940908" cy="2218514"/>
          </a:xfrm>
          <a:prstGeom prst="rect">
            <a:avLst/>
          </a:prstGeom>
          <a:ln w="12700">
            <a:miter lim="400000"/>
          </a:ln>
        </p:spPr>
      </p:pic>
      <p:sp>
        <p:nvSpPr>
          <p:cNvPr id="519" name="Shape 519"/>
          <p:cNvSpPr/>
          <p:nvPr/>
        </p:nvSpPr>
        <p:spPr>
          <a:xfrm>
            <a:off x="533399" y="4114800"/>
            <a:ext cx="4092139" cy="1656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marL="838200" indent="-381000">
              <a:buSzPct val="100000"/>
              <a:buFont typeface="Arial"/>
              <a:buChar char="•"/>
            </a:pPr>
            <a:r>
              <a:rPr sz="2400"/>
              <a:t>Focus on all IT-enabled business value streams</a:t>
            </a:r>
            <a:endParaRPr sz="2400"/>
          </a:p>
          <a:p>
            <a:pPr lvl="1" marL="838200" indent="-381000">
              <a:spcBef>
                <a:spcPts val="1200"/>
              </a:spcBef>
              <a:buSzPct val="100000"/>
              <a:buFont typeface="Arial"/>
              <a:buChar char="•"/>
            </a:pPr>
            <a:r>
              <a:rPr sz="2400"/>
              <a:t>Continuous integration</a:t>
            </a:r>
            <a:endParaRPr sz="2400"/>
          </a:p>
        </p:txBody>
      </p:sp>
      <p:sp>
        <p:nvSpPr>
          <p:cNvPr id="520" name="Shape 520"/>
          <p:cNvSpPr/>
          <p:nvPr/>
        </p:nvSpPr>
        <p:spPr>
          <a:xfrm>
            <a:off x="5029199" y="4273961"/>
            <a:ext cx="3321488" cy="1794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marL="838200" indent="-381000">
              <a:lnSpc>
                <a:spcPct val="140000"/>
              </a:lnSpc>
              <a:spcBef>
                <a:spcPts val="1200"/>
              </a:spcBef>
              <a:buSzPct val="100000"/>
              <a:buFont typeface="Arial"/>
              <a:buChar char="•"/>
            </a:pPr>
            <a:r>
              <a:rPr sz="2400"/>
              <a:t>Increase flow</a:t>
            </a:r>
            <a:endParaRPr sz="2400"/>
          </a:p>
          <a:p>
            <a:pPr lvl="1" marL="838200" indent="-381000">
              <a:buSzPct val="100000"/>
              <a:buFont typeface="Arial"/>
              <a:buChar char="•"/>
            </a:pPr>
            <a:r>
              <a:rPr sz="2400"/>
              <a:t>Increase system understanding</a:t>
            </a:r>
            <a:endParaRPr sz="2400"/>
          </a:p>
        </p:txBody>
      </p:sp>
      <p:sp>
        <p:nvSpPr>
          <p:cNvPr id="521" name="Shape 521"/>
          <p:cNvSpPr/>
          <p:nvPr/>
        </p:nvSpPr>
        <p:spPr>
          <a:xfrm>
            <a:off x="5486399" y="3750741"/>
            <a:ext cx="1724657" cy="4862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79646"/>
                </a:solidFill>
              </a:defRPr>
            </a:lvl1pPr>
          </a:lstStyle>
          <a:p>
            <a:pPr lvl="0">
              <a:defRPr sz="1800">
                <a:solidFill>
                  <a:srgbClr val="000000"/>
                </a:solidFill>
              </a:defRPr>
            </a:pPr>
            <a:r>
              <a:rPr sz="2800">
                <a:solidFill>
                  <a:srgbClr val="F79646"/>
                </a:solidFill>
              </a:rPr>
              <a:t>Outcomes</a:t>
            </a:r>
          </a:p>
        </p:txBody>
      </p:sp>
      <p:sp>
        <p:nvSpPr>
          <p:cNvPr id="522" name="Shape 522"/>
          <p:cNvSpPr/>
          <p:nvPr/>
        </p:nvSpPr>
        <p:spPr>
          <a:xfrm>
            <a:off x="1470008" y="917082"/>
            <a:ext cx="630446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79646"/>
                </a:solidFill>
              </a:defRPr>
            </a:lvl1pPr>
          </a:lstStyle>
          <a:p>
            <a:pPr lvl="0">
              <a:defRPr sz="1800">
                <a:solidFill>
                  <a:srgbClr val="000000"/>
                </a:solidFill>
              </a:defRPr>
            </a:pPr>
            <a:r>
              <a:rPr sz="2400">
                <a:solidFill>
                  <a:srgbClr val="F79646"/>
                </a:solidFill>
              </a:rPr>
              <a:t>Emphasizes performance of the entire system</a:t>
            </a:r>
          </a:p>
        </p:txBody>
      </p:sp>
      <p:sp>
        <p:nvSpPr>
          <p:cNvPr id="523" name="Shape 523"/>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The First Way</a:t>
            </a:r>
          </a:p>
        </p:txBody>
      </p:sp>
      <p:sp>
        <p:nvSpPr>
          <p:cNvPr id="524" name="Shape 524"/>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Shape 528"/>
          <p:cNvSpPr/>
          <p:nvPr/>
        </p:nvSpPr>
        <p:spPr>
          <a:xfrm>
            <a:off x="2051972" y="955971"/>
            <a:ext cx="5407483"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79646"/>
                </a:solidFill>
              </a:defRPr>
            </a:lvl1pPr>
          </a:lstStyle>
          <a:p>
            <a:pPr lvl="0">
              <a:defRPr sz="1800">
                <a:solidFill>
                  <a:srgbClr val="000000"/>
                </a:solidFill>
              </a:defRPr>
            </a:pPr>
            <a:r>
              <a:rPr sz="2400">
                <a:solidFill>
                  <a:srgbClr val="F79646"/>
                </a:solidFill>
              </a:rPr>
              <a:t>Creating the right to left feedback loops</a:t>
            </a:r>
          </a:p>
        </p:txBody>
      </p:sp>
      <p:sp>
        <p:nvSpPr>
          <p:cNvPr id="529" name="Shape 529"/>
          <p:cNvSpPr/>
          <p:nvPr/>
        </p:nvSpPr>
        <p:spPr>
          <a:xfrm>
            <a:off x="381001" y="4328517"/>
            <a:ext cx="4267199" cy="1656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marL="838200" indent="-381000">
              <a:buSzPct val="100000"/>
              <a:buFont typeface="Arial"/>
              <a:buChar char="•"/>
            </a:pPr>
            <a:r>
              <a:rPr sz="2400"/>
              <a:t>Shorten and amplify feedback loops </a:t>
            </a:r>
            <a:endParaRPr sz="2400"/>
          </a:p>
          <a:p>
            <a:pPr lvl="1" marL="838200" indent="-381000">
              <a:spcBef>
                <a:spcPts val="1200"/>
              </a:spcBef>
              <a:buSzPct val="100000"/>
              <a:buFont typeface="Arial"/>
              <a:buChar char="•"/>
            </a:pPr>
            <a:r>
              <a:rPr sz="2400"/>
              <a:t>Continuous delivery</a:t>
            </a:r>
            <a:endParaRPr sz="2400"/>
          </a:p>
        </p:txBody>
      </p:sp>
      <p:sp>
        <p:nvSpPr>
          <p:cNvPr id="530" name="Shape 530"/>
          <p:cNvSpPr/>
          <p:nvPr/>
        </p:nvSpPr>
        <p:spPr>
          <a:xfrm>
            <a:off x="4648199" y="4333183"/>
            <a:ext cx="4314366" cy="2011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marL="838200" indent="-381000">
              <a:buSzPct val="100000"/>
              <a:buFont typeface="Arial"/>
              <a:buChar char="•"/>
            </a:pPr>
            <a:r>
              <a:rPr sz="2400"/>
              <a:t>Understand and respond to customers (internal/external)</a:t>
            </a:r>
            <a:endParaRPr sz="2400"/>
          </a:p>
          <a:p>
            <a:pPr lvl="1" marL="838200" indent="-381000">
              <a:spcBef>
                <a:spcPts val="1200"/>
              </a:spcBef>
              <a:buSzPct val="100000"/>
              <a:buFont typeface="Arial"/>
              <a:buChar char="•"/>
            </a:pPr>
            <a:r>
              <a:rPr sz="2400"/>
              <a:t>Knowledge is embedded </a:t>
            </a:r>
            <a:endParaRPr sz="2400"/>
          </a:p>
        </p:txBody>
      </p:sp>
      <p:sp>
        <p:nvSpPr>
          <p:cNvPr id="531" name="Shape 531"/>
          <p:cNvSpPr/>
          <p:nvPr/>
        </p:nvSpPr>
        <p:spPr>
          <a:xfrm>
            <a:off x="5154539" y="3773503"/>
            <a:ext cx="1724657"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800">
                <a:solidFill>
                  <a:srgbClr val="F79646"/>
                </a:solidFill>
              </a:defRPr>
            </a:lvl1pPr>
          </a:lstStyle>
          <a:p>
            <a:pPr lvl="0">
              <a:defRPr sz="1800">
                <a:solidFill>
                  <a:srgbClr val="000000"/>
                </a:solidFill>
              </a:defRPr>
            </a:pPr>
            <a:r>
              <a:rPr sz="2800">
                <a:solidFill>
                  <a:srgbClr val="F79646"/>
                </a:solidFill>
              </a:rPr>
              <a:t>Outcomes</a:t>
            </a:r>
          </a:p>
        </p:txBody>
      </p:sp>
      <p:pic>
        <p:nvPicPr>
          <p:cNvPr id="532" name="image13.png"/>
          <p:cNvPicPr/>
          <p:nvPr/>
        </p:nvPicPr>
        <p:blipFill>
          <a:blip r:embed="rId3">
            <a:extLst/>
          </a:blip>
          <a:stretch>
            <a:fillRect/>
          </a:stretch>
        </p:blipFill>
        <p:spPr>
          <a:xfrm>
            <a:off x="2235523" y="1447800"/>
            <a:ext cx="5080001" cy="2275202"/>
          </a:xfrm>
          <a:prstGeom prst="rect">
            <a:avLst/>
          </a:prstGeom>
          <a:ln w="12700">
            <a:miter lim="400000"/>
          </a:ln>
        </p:spPr>
      </p:pic>
      <p:sp>
        <p:nvSpPr>
          <p:cNvPr id="533" name="Shape 533"/>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The Second Way</a:t>
            </a:r>
          </a:p>
        </p:txBody>
      </p:sp>
      <p:sp>
        <p:nvSpPr>
          <p:cNvPr id="534" name="Shape 534"/>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nvSpPr>
        <p:spPr>
          <a:xfrm>
            <a:off x="521238" y="927905"/>
            <a:ext cx="8117642"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79646"/>
                </a:solidFill>
              </a:defRPr>
            </a:lvl1pPr>
          </a:lstStyle>
          <a:p>
            <a:pPr lvl="0">
              <a:defRPr sz="1800">
                <a:solidFill>
                  <a:srgbClr val="000000"/>
                </a:solidFill>
              </a:defRPr>
            </a:pPr>
            <a:r>
              <a:rPr sz="2400">
                <a:solidFill>
                  <a:srgbClr val="F79646"/>
                </a:solidFill>
              </a:rPr>
              <a:t>Creating a culture that fosters experimentation and mastery</a:t>
            </a:r>
          </a:p>
        </p:txBody>
      </p:sp>
      <p:sp>
        <p:nvSpPr>
          <p:cNvPr id="539" name="Shape 539"/>
          <p:cNvSpPr/>
          <p:nvPr/>
        </p:nvSpPr>
        <p:spPr>
          <a:xfrm>
            <a:off x="304800" y="4013758"/>
            <a:ext cx="3747009" cy="2011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marL="381000" indent="-381000">
              <a:buSzPct val="100000"/>
              <a:buFont typeface="Arial"/>
              <a:buChar char="•"/>
            </a:pPr>
            <a:r>
              <a:rPr sz="2400"/>
              <a:t>Experimentation, fail fast and often</a:t>
            </a:r>
            <a:endParaRPr sz="2400"/>
          </a:p>
          <a:p>
            <a:pPr lvl="0" marL="381000" indent="-381000">
              <a:spcBef>
                <a:spcPts val="1200"/>
              </a:spcBef>
              <a:buSzPct val="100000"/>
              <a:buFont typeface="Arial"/>
              <a:buChar char="•"/>
            </a:pPr>
            <a:r>
              <a:rPr sz="2400"/>
              <a:t>Repetition/Practice = Mastery precursor</a:t>
            </a:r>
            <a:endParaRPr sz="2400"/>
          </a:p>
        </p:txBody>
      </p:sp>
      <p:sp>
        <p:nvSpPr>
          <p:cNvPr id="540" name="Shape 540"/>
          <p:cNvSpPr/>
          <p:nvPr/>
        </p:nvSpPr>
        <p:spPr>
          <a:xfrm>
            <a:off x="4051808" y="3979893"/>
            <a:ext cx="5092193" cy="2519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marL="442912" indent="-380999">
              <a:buSzPct val="100000"/>
              <a:buFont typeface="Arial"/>
              <a:buChar char="•"/>
            </a:pPr>
            <a:r>
              <a:rPr sz="2400"/>
              <a:t>Time allocated to improve daily work</a:t>
            </a:r>
            <a:endParaRPr sz="2400"/>
          </a:p>
          <a:p>
            <a:pPr lvl="1" marL="442912" indent="-380999">
              <a:spcBef>
                <a:spcPts val="1200"/>
              </a:spcBef>
              <a:buSzPct val="100000"/>
              <a:buFont typeface="Arial"/>
              <a:buChar char="•"/>
            </a:pPr>
            <a:r>
              <a:rPr sz="2400"/>
              <a:t>Rewards for taking risks (culture)</a:t>
            </a:r>
            <a:endParaRPr sz="2400"/>
          </a:p>
          <a:p>
            <a:pPr lvl="1" marL="442912" indent="-380999">
              <a:spcBef>
                <a:spcPts val="1200"/>
              </a:spcBef>
              <a:buSzPct val="100000"/>
              <a:buFont typeface="Arial"/>
              <a:buChar char="•"/>
            </a:pPr>
            <a:r>
              <a:rPr sz="2400"/>
              <a:t>Introduce faults into system to harden </a:t>
            </a:r>
            <a:endParaRPr sz="2400"/>
          </a:p>
        </p:txBody>
      </p:sp>
      <p:sp>
        <p:nvSpPr>
          <p:cNvPr id="541" name="Shape 541"/>
          <p:cNvSpPr/>
          <p:nvPr/>
        </p:nvSpPr>
        <p:spPr>
          <a:xfrm>
            <a:off x="4190999" y="3505199"/>
            <a:ext cx="1724657" cy="4862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solidFill>
                  <a:srgbClr val="F79646"/>
                </a:solidFill>
              </a:defRPr>
            </a:lvl1pPr>
          </a:lstStyle>
          <a:p>
            <a:pPr lvl="0">
              <a:defRPr sz="1800">
                <a:solidFill>
                  <a:srgbClr val="000000"/>
                </a:solidFill>
              </a:defRPr>
            </a:pPr>
            <a:r>
              <a:rPr sz="2800">
                <a:solidFill>
                  <a:srgbClr val="F79646"/>
                </a:solidFill>
              </a:rPr>
              <a:t>Outcomes</a:t>
            </a:r>
          </a:p>
        </p:txBody>
      </p:sp>
      <p:pic>
        <p:nvPicPr>
          <p:cNvPr id="542" name="image14.png"/>
          <p:cNvPicPr/>
          <p:nvPr/>
        </p:nvPicPr>
        <p:blipFill>
          <a:blip r:embed="rId3">
            <a:extLst/>
          </a:blip>
          <a:stretch>
            <a:fillRect/>
          </a:stretch>
        </p:blipFill>
        <p:spPr>
          <a:xfrm>
            <a:off x="2099733" y="1447800"/>
            <a:ext cx="5080970" cy="2071469"/>
          </a:xfrm>
          <a:prstGeom prst="rect">
            <a:avLst/>
          </a:prstGeom>
          <a:ln w="12700">
            <a:miter lim="400000"/>
          </a:ln>
        </p:spPr>
      </p:pic>
      <p:sp>
        <p:nvSpPr>
          <p:cNvPr id="543" name="Shape 543"/>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The Third Way</a:t>
            </a:r>
          </a:p>
        </p:txBody>
      </p:sp>
      <p:sp>
        <p:nvSpPr>
          <p:cNvPr id="544" name="Shape 544"/>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Shape 548"/>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DevOps – CALMS Model</a:t>
            </a:r>
          </a:p>
        </p:txBody>
      </p:sp>
      <p:sp>
        <p:nvSpPr>
          <p:cNvPr id="549" name="Shape 549"/>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pic>
        <p:nvPicPr>
          <p:cNvPr id="550" name="image70.png"/>
          <p:cNvPicPr/>
          <p:nvPr/>
        </p:nvPicPr>
        <p:blipFill>
          <a:blip r:embed="rId4">
            <a:extLst/>
          </a:blip>
          <a:stretch>
            <a:fillRect/>
          </a:stretch>
        </p:blipFill>
        <p:spPr>
          <a:xfrm>
            <a:off x="353944" y="793664"/>
            <a:ext cx="3903276" cy="5169656"/>
          </a:xfrm>
          <a:prstGeom prst="rect">
            <a:avLst/>
          </a:prstGeom>
          <a:ln w="12700">
            <a:miter lim="400000"/>
          </a:ln>
        </p:spPr>
      </p:pic>
      <p:pic>
        <p:nvPicPr>
          <p:cNvPr id="551" name="image71.png"/>
          <p:cNvPicPr/>
          <p:nvPr/>
        </p:nvPicPr>
        <p:blipFill>
          <a:blip r:embed="rId5">
            <a:extLst/>
          </a:blip>
          <a:stretch>
            <a:fillRect/>
          </a:stretch>
        </p:blipFill>
        <p:spPr>
          <a:xfrm>
            <a:off x="5718943" y="1922890"/>
            <a:ext cx="2641601" cy="3086101"/>
          </a:xfrm>
          <a:prstGeom prst="rect">
            <a:avLst/>
          </a:prstGeom>
          <a:ln w="12700">
            <a:miter lim="400000"/>
          </a:ln>
        </p:spPr>
      </p:pic>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5" name="Shape 555"/>
          <p:cNvSpPr/>
          <p:nvPr>
            <p:ph type="title"/>
          </p:nvPr>
        </p:nvSpPr>
        <p:spPr>
          <a:prstGeom prst="rect">
            <a:avLst/>
          </a:prstGeom>
        </p:spPr>
        <p:txBody>
          <a:bodyPr/>
          <a:lstStyle/>
          <a:p>
            <a:pPr lvl="0"/>
          </a:p>
        </p:txBody>
      </p:sp>
      <p:sp>
        <p:nvSpPr>
          <p:cNvPr id="556" name="Shape 556"/>
          <p:cNvSpPr/>
          <p:nvPr>
            <p:ph type="body" idx="1"/>
          </p:nvPr>
        </p:nvSpPr>
        <p:spPr>
          <a:prstGeom prst="rect">
            <a:avLst/>
          </a:prstGeom>
        </p:spPr>
        <p:txBody>
          <a:bodyPr/>
          <a:lstStyle/>
          <a:p>
            <a:pPr lvl="0"/>
          </a:p>
        </p:txBody>
      </p:sp>
      <p:sp>
        <p:nvSpPr>
          <p:cNvPr id="557" name="Shape 5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59"/>
          <p:cNvSpPr/>
          <p:nvPr>
            <p:ph type="title"/>
          </p:nvPr>
        </p:nvSpPr>
        <p:spPr>
          <a:xfrm>
            <a:off x="457200" y="0"/>
            <a:ext cx="8229600" cy="615553"/>
          </a:xfrm>
          <a:prstGeom prst="rect">
            <a:avLst/>
          </a:prstGeom>
        </p:spPr>
        <p:txBody>
          <a:bodyPr>
            <a:normAutofit fontScale="100000" lnSpcReduction="0"/>
          </a:bodyPr>
          <a:lstStyle>
            <a:lvl1pPr>
              <a:defRPr sz="2800"/>
            </a:lvl1pPr>
          </a:lstStyle>
          <a:p>
            <a:pPr lvl="0">
              <a:defRPr b="0" sz="1800">
                <a:solidFill>
                  <a:srgbClr val="000000"/>
                </a:solidFill>
              </a:defRPr>
            </a:pPr>
            <a:r>
              <a:rPr b="1" sz="2800">
                <a:solidFill>
                  <a:srgbClr val="FFFFFF"/>
                </a:solidFill>
              </a:rPr>
              <a:t>Software Component Layers and Tools</a:t>
            </a:r>
          </a:p>
        </p:txBody>
      </p:sp>
      <p:sp>
        <p:nvSpPr>
          <p:cNvPr id="560" name="Shape 560"/>
          <p:cNvSpPr/>
          <p:nvPr>
            <p:ph type="sldNum" sz="quarter" idx="2"/>
          </p:nvPr>
        </p:nvSpPr>
        <p:spPr>
          <a:xfrm>
            <a:off x="6741335" y="6355962"/>
            <a:ext cx="2133601" cy="288824"/>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lvl="0">
              <a:defRPr sz="1800">
                <a:solidFill>
                  <a:srgbClr val="000000"/>
                </a:solidFill>
              </a:defRPr>
            </a:pPr>
            <a:fld id="{86CB4B4D-7CA3-9044-876B-883B54F8677D}" type="slidenum">
              <a:rPr sz="1400">
                <a:solidFill>
                  <a:srgbClr val="FFFFFF"/>
                </a:solidFill>
              </a:rPr>
            </a:fld>
          </a:p>
        </p:txBody>
      </p:sp>
      <p:pic>
        <p:nvPicPr>
          <p:cNvPr id="561" name="image79.png"/>
          <p:cNvPicPr/>
          <p:nvPr/>
        </p:nvPicPr>
        <p:blipFill>
          <a:blip r:embed="rId3">
            <a:extLst/>
          </a:blip>
          <a:stretch>
            <a:fillRect/>
          </a:stretch>
        </p:blipFill>
        <p:spPr>
          <a:xfrm>
            <a:off x="0" y="1219200"/>
            <a:ext cx="9144000" cy="4305301"/>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65"/>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Exploring the First Way</a:t>
            </a:r>
          </a:p>
        </p:txBody>
      </p:sp>
      <p:sp>
        <p:nvSpPr>
          <p:cNvPr id="566" name="Shape 566"/>
          <p:cNvSpPr/>
          <p:nvPr/>
        </p:nvSpPr>
        <p:spPr>
          <a:xfrm>
            <a:off x="0" y="3005833"/>
            <a:ext cx="1237899" cy="20336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62" y="4342"/>
                </a:moveTo>
                <a:lnTo>
                  <a:pt x="14790" y="0"/>
                </a:lnTo>
                <a:lnTo>
                  <a:pt x="14525" y="5777"/>
                </a:lnTo>
                <a:lnTo>
                  <a:pt x="18007" y="3172"/>
                </a:lnTo>
                <a:lnTo>
                  <a:pt x="16380" y="6532"/>
                </a:lnTo>
                <a:lnTo>
                  <a:pt x="21600" y="6645"/>
                </a:lnTo>
                <a:lnTo>
                  <a:pt x="16985" y="9402"/>
                </a:lnTo>
                <a:lnTo>
                  <a:pt x="18270" y="11290"/>
                </a:lnTo>
                <a:lnTo>
                  <a:pt x="16380" y="12310"/>
                </a:lnTo>
                <a:lnTo>
                  <a:pt x="18877" y="15632"/>
                </a:lnTo>
                <a:lnTo>
                  <a:pt x="14640" y="14350"/>
                </a:lnTo>
                <a:lnTo>
                  <a:pt x="14942" y="17370"/>
                </a:lnTo>
                <a:lnTo>
                  <a:pt x="12180" y="15935"/>
                </a:lnTo>
                <a:lnTo>
                  <a:pt x="11612" y="18842"/>
                </a:lnTo>
                <a:lnTo>
                  <a:pt x="9872" y="17370"/>
                </a:lnTo>
                <a:lnTo>
                  <a:pt x="8700" y="19712"/>
                </a:lnTo>
                <a:lnTo>
                  <a:pt x="7527" y="18125"/>
                </a:lnTo>
                <a:lnTo>
                  <a:pt x="4917" y="21600"/>
                </a:lnTo>
                <a:lnTo>
                  <a:pt x="4805" y="18240"/>
                </a:lnTo>
                <a:lnTo>
                  <a:pt x="1285" y="17825"/>
                </a:lnTo>
                <a:lnTo>
                  <a:pt x="3330" y="15370"/>
                </a:lnTo>
                <a:lnTo>
                  <a:pt x="0" y="12877"/>
                </a:lnTo>
                <a:lnTo>
                  <a:pt x="3935" y="11592"/>
                </a:lnTo>
                <a:lnTo>
                  <a:pt x="1172" y="8270"/>
                </a:lnTo>
                <a:lnTo>
                  <a:pt x="5372" y="7817"/>
                </a:lnTo>
                <a:lnTo>
                  <a:pt x="4502" y="3625"/>
                </a:lnTo>
                <a:lnTo>
                  <a:pt x="8550" y="6382"/>
                </a:lnTo>
                <a:lnTo>
                  <a:pt x="9722" y="1887"/>
                </a:ln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grpSp>
        <p:nvGrpSpPr>
          <p:cNvPr id="630" name="Group 630" descr="Continuous Integration diagram&#10;&#10;A graphic that starts with &quot;idea, innovation, feature, fix&quot; on the left.  Then design, code, build, test, release, deploy, operate as a row of boxes.  Then an arrow, labeled feedback/continuous improvement, that points back from operate to design.   Above this diagram is a line labeled &quot;continuous integration&quot; that stretches from design to release.  Below this is another line labeled &quot;agile development&quot; that stretches from design to build."/>
          <p:cNvGrpSpPr/>
          <p:nvPr/>
        </p:nvGrpSpPr>
        <p:grpSpPr>
          <a:xfrm>
            <a:off x="135113" y="1754099"/>
            <a:ext cx="8837682" cy="3829555"/>
            <a:chOff x="0" y="0"/>
            <a:chExt cx="8837681" cy="3829553"/>
          </a:xfrm>
        </p:grpSpPr>
        <p:grpSp>
          <p:nvGrpSpPr>
            <p:cNvPr id="594" name="Group 594"/>
            <p:cNvGrpSpPr/>
            <p:nvPr/>
          </p:nvGrpSpPr>
          <p:grpSpPr>
            <a:xfrm>
              <a:off x="625014" y="2044045"/>
              <a:ext cx="8212668" cy="638954"/>
              <a:chOff x="0" y="0"/>
              <a:chExt cx="8212667" cy="638952"/>
            </a:xfrm>
          </p:grpSpPr>
          <p:grpSp>
            <p:nvGrpSpPr>
              <p:cNvPr id="569" name="Group 569"/>
              <p:cNvGrpSpPr/>
              <p:nvPr/>
            </p:nvGrpSpPr>
            <p:grpSpPr>
              <a:xfrm>
                <a:off x="0" y="0"/>
                <a:ext cx="851937" cy="638953"/>
                <a:chOff x="0" y="0"/>
                <a:chExt cx="851936" cy="638952"/>
              </a:xfrm>
            </p:grpSpPr>
            <p:sp>
              <p:nvSpPr>
                <p:cNvPr id="567" name="Shape 567"/>
                <p:cNvSpPr/>
                <p:nvPr/>
              </p:nvSpPr>
              <p:spPr>
                <a:xfrm>
                  <a:off x="0" y="0"/>
                  <a:ext cx="851937" cy="638953"/>
                </a:xfrm>
                <a:prstGeom prst="roundRect">
                  <a:avLst>
                    <a:gd name="adj" fmla="val 7500"/>
                  </a:avLst>
                </a:prstGeom>
                <a:gradFill flip="none" rotWithShape="1">
                  <a:gsLst>
                    <a:gs pos="0">
                      <a:srgbClr val="DF883F"/>
                    </a:gs>
                    <a:gs pos="80000">
                      <a:srgbClr val="DF883F"/>
                    </a:gs>
                    <a:gs pos="100000">
                      <a:srgbClr val="DF883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568" name="Shape 568"/>
                <p:cNvSpPr/>
                <p:nvPr/>
              </p:nvSpPr>
              <p:spPr>
                <a:xfrm>
                  <a:off x="14021" y="205996"/>
                  <a:ext cx="823894"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Design</a:t>
                  </a:r>
                </a:p>
              </p:txBody>
            </p:sp>
          </p:grpSp>
          <p:sp>
            <p:nvSpPr>
              <p:cNvPr id="570" name="Shape 570"/>
              <p:cNvSpPr/>
              <p:nvPr/>
            </p:nvSpPr>
            <p:spPr>
              <a:xfrm>
                <a:off x="945649" y="225763"/>
                <a:ext cx="187427" cy="187427"/>
              </a:xfrm>
              <a:prstGeom prst="rightArrow">
                <a:avLst>
                  <a:gd name="adj1" fmla="val 64000"/>
                  <a:gd name="adj2" fmla="val 50000"/>
                </a:avLst>
              </a:prstGeom>
              <a:solidFill>
                <a:srgbClr val="EB8F43"/>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573" name="Group 573"/>
              <p:cNvGrpSpPr/>
              <p:nvPr/>
            </p:nvGrpSpPr>
            <p:grpSpPr>
              <a:xfrm>
                <a:off x="1226788" y="0"/>
                <a:ext cx="851937" cy="638953"/>
                <a:chOff x="0" y="0"/>
                <a:chExt cx="851936" cy="638952"/>
              </a:xfrm>
            </p:grpSpPr>
            <p:sp>
              <p:nvSpPr>
                <p:cNvPr id="571" name="Shape 571"/>
                <p:cNvSpPr/>
                <p:nvPr/>
              </p:nvSpPr>
              <p:spPr>
                <a:xfrm>
                  <a:off x="0" y="0"/>
                  <a:ext cx="851937" cy="638953"/>
                </a:xfrm>
                <a:prstGeom prst="roundRect">
                  <a:avLst>
                    <a:gd name="adj" fmla="val 7500"/>
                  </a:avLst>
                </a:prstGeom>
                <a:gradFill flip="none" rotWithShape="1">
                  <a:gsLst>
                    <a:gs pos="0">
                      <a:srgbClr val="8A5023"/>
                    </a:gs>
                    <a:gs pos="80000">
                      <a:srgbClr val="8A5023"/>
                    </a:gs>
                    <a:gs pos="100000">
                      <a:srgbClr val="8A5023"/>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572" name="Shape 572"/>
                <p:cNvSpPr/>
                <p:nvPr/>
              </p:nvSpPr>
              <p:spPr>
                <a:xfrm>
                  <a:off x="14021" y="205996"/>
                  <a:ext cx="823894"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Code</a:t>
                  </a:r>
                </a:p>
              </p:txBody>
            </p:sp>
          </p:grpSp>
          <p:sp>
            <p:nvSpPr>
              <p:cNvPr id="574" name="Shape 574"/>
              <p:cNvSpPr/>
              <p:nvPr/>
            </p:nvSpPr>
            <p:spPr>
              <a:xfrm>
                <a:off x="2172437" y="225763"/>
                <a:ext cx="187427" cy="187427"/>
              </a:xfrm>
              <a:prstGeom prst="rightArrow">
                <a:avLst>
                  <a:gd name="adj1" fmla="val 64000"/>
                  <a:gd name="adj2" fmla="val 50000"/>
                </a:avLst>
              </a:prstGeom>
              <a:solidFill>
                <a:srgbClr val="98511B"/>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577" name="Group 577"/>
              <p:cNvGrpSpPr/>
              <p:nvPr/>
            </p:nvGrpSpPr>
            <p:grpSpPr>
              <a:xfrm>
                <a:off x="2453576" y="0"/>
                <a:ext cx="851938" cy="638953"/>
                <a:chOff x="0" y="0"/>
                <a:chExt cx="851936" cy="638952"/>
              </a:xfrm>
            </p:grpSpPr>
            <p:sp>
              <p:nvSpPr>
                <p:cNvPr id="575" name="Shape 575"/>
                <p:cNvSpPr/>
                <p:nvPr/>
              </p:nvSpPr>
              <p:spPr>
                <a:xfrm>
                  <a:off x="0" y="0"/>
                  <a:ext cx="851937" cy="638953"/>
                </a:xfrm>
                <a:prstGeom prst="roundRect">
                  <a:avLst>
                    <a:gd name="adj" fmla="val 7500"/>
                  </a:avLst>
                </a:prstGeom>
                <a:gradFill flip="none" rotWithShape="1">
                  <a:gsLst>
                    <a:gs pos="0">
                      <a:srgbClr val="935121"/>
                    </a:gs>
                    <a:gs pos="80000">
                      <a:srgbClr val="935121"/>
                    </a:gs>
                    <a:gs pos="100000">
                      <a:srgbClr val="935121"/>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576" name="Shape 576"/>
                <p:cNvSpPr/>
                <p:nvPr/>
              </p:nvSpPr>
              <p:spPr>
                <a:xfrm>
                  <a:off x="14021" y="205996"/>
                  <a:ext cx="823894"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Build</a:t>
                  </a:r>
                </a:p>
              </p:txBody>
            </p:sp>
          </p:grpSp>
          <p:sp>
            <p:nvSpPr>
              <p:cNvPr id="578" name="Shape 578"/>
              <p:cNvSpPr/>
              <p:nvPr/>
            </p:nvSpPr>
            <p:spPr>
              <a:xfrm>
                <a:off x="3399226" y="225763"/>
                <a:ext cx="187427" cy="187427"/>
              </a:xfrm>
              <a:prstGeom prst="rightArrow">
                <a:avLst>
                  <a:gd name="adj1" fmla="val 64000"/>
                  <a:gd name="adj2" fmla="val 50000"/>
                </a:avLst>
              </a:prstGeom>
              <a:solidFill>
                <a:srgbClr val="A0521A"/>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581" name="Group 581"/>
              <p:cNvGrpSpPr/>
              <p:nvPr/>
            </p:nvGrpSpPr>
            <p:grpSpPr>
              <a:xfrm>
                <a:off x="3680365" y="0"/>
                <a:ext cx="851937" cy="638953"/>
                <a:chOff x="0" y="0"/>
                <a:chExt cx="851936" cy="638952"/>
              </a:xfrm>
            </p:grpSpPr>
            <p:sp>
              <p:nvSpPr>
                <p:cNvPr id="579" name="Shape 579"/>
                <p:cNvSpPr/>
                <p:nvPr/>
              </p:nvSpPr>
              <p:spPr>
                <a:xfrm>
                  <a:off x="0" y="0"/>
                  <a:ext cx="851937" cy="638953"/>
                </a:xfrm>
                <a:prstGeom prst="roundRect">
                  <a:avLst>
                    <a:gd name="adj" fmla="val 7500"/>
                  </a:avLst>
                </a:prstGeom>
                <a:gradFill flip="none" rotWithShape="1">
                  <a:gsLst>
                    <a:gs pos="0">
                      <a:srgbClr val="9C511F"/>
                    </a:gs>
                    <a:gs pos="80000">
                      <a:srgbClr val="9C511F"/>
                    </a:gs>
                    <a:gs pos="100000">
                      <a:srgbClr val="9C511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580" name="Shape 580"/>
                <p:cNvSpPr/>
                <p:nvPr/>
              </p:nvSpPr>
              <p:spPr>
                <a:xfrm>
                  <a:off x="14021" y="205996"/>
                  <a:ext cx="823894"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Test</a:t>
                  </a:r>
                </a:p>
              </p:txBody>
            </p:sp>
          </p:grpSp>
          <p:sp>
            <p:nvSpPr>
              <p:cNvPr id="582" name="Shape 582"/>
              <p:cNvSpPr/>
              <p:nvPr/>
            </p:nvSpPr>
            <p:spPr>
              <a:xfrm>
                <a:off x="4626014" y="225763"/>
                <a:ext cx="187427" cy="187427"/>
              </a:xfrm>
              <a:prstGeom prst="rightArrow">
                <a:avLst>
                  <a:gd name="adj1" fmla="val 64000"/>
                  <a:gd name="adj2" fmla="val 50000"/>
                </a:avLst>
              </a:prstGeom>
              <a:solidFill>
                <a:srgbClr val="A95319"/>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585" name="Group 585"/>
              <p:cNvGrpSpPr/>
              <p:nvPr/>
            </p:nvGrpSpPr>
            <p:grpSpPr>
              <a:xfrm>
                <a:off x="4907153" y="0"/>
                <a:ext cx="851938" cy="638953"/>
                <a:chOff x="0" y="0"/>
                <a:chExt cx="851936" cy="638952"/>
              </a:xfrm>
            </p:grpSpPr>
            <p:sp>
              <p:nvSpPr>
                <p:cNvPr id="583" name="Shape 583"/>
                <p:cNvSpPr/>
                <p:nvPr/>
              </p:nvSpPr>
              <p:spPr>
                <a:xfrm>
                  <a:off x="0" y="0"/>
                  <a:ext cx="851937" cy="638953"/>
                </a:xfrm>
                <a:prstGeom prst="roundRect">
                  <a:avLst>
                    <a:gd name="adj" fmla="val 7500"/>
                  </a:avLst>
                </a:prstGeom>
                <a:gradFill flip="none" rotWithShape="1">
                  <a:gsLst>
                    <a:gs pos="0">
                      <a:srgbClr val="A5511B"/>
                    </a:gs>
                    <a:gs pos="80000">
                      <a:srgbClr val="A5511B"/>
                    </a:gs>
                    <a:gs pos="100000">
                      <a:srgbClr val="A5511B"/>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584" name="Shape 584"/>
                <p:cNvSpPr/>
                <p:nvPr/>
              </p:nvSpPr>
              <p:spPr>
                <a:xfrm>
                  <a:off x="14021" y="205996"/>
                  <a:ext cx="823894"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Release</a:t>
                  </a:r>
                </a:p>
              </p:txBody>
            </p:sp>
          </p:grpSp>
          <p:sp>
            <p:nvSpPr>
              <p:cNvPr id="586" name="Shape 586"/>
              <p:cNvSpPr/>
              <p:nvPr/>
            </p:nvSpPr>
            <p:spPr>
              <a:xfrm>
                <a:off x="5852803" y="225763"/>
                <a:ext cx="187427" cy="187427"/>
              </a:xfrm>
              <a:prstGeom prst="rightArrow">
                <a:avLst>
                  <a:gd name="adj1" fmla="val 64000"/>
                  <a:gd name="adj2" fmla="val 50000"/>
                </a:avLst>
              </a:prstGeom>
              <a:solidFill>
                <a:srgbClr val="B15318"/>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589" name="Group 589"/>
              <p:cNvGrpSpPr/>
              <p:nvPr/>
            </p:nvGrpSpPr>
            <p:grpSpPr>
              <a:xfrm>
                <a:off x="6133942" y="0"/>
                <a:ext cx="851937" cy="638953"/>
                <a:chOff x="0" y="0"/>
                <a:chExt cx="851936" cy="638952"/>
              </a:xfrm>
            </p:grpSpPr>
            <p:sp>
              <p:nvSpPr>
                <p:cNvPr id="587" name="Shape 587"/>
                <p:cNvSpPr/>
                <p:nvPr/>
              </p:nvSpPr>
              <p:spPr>
                <a:xfrm>
                  <a:off x="0" y="0"/>
                  <a:ext cx="851937" cy="638953"/>
                </a:xfrm>
                <a:prstGeom prst="roundRect">
                  <a:avLst>
                    <a:gd name="adj" fmla="val 7500"/>
                  </a:avLst>
                </a:prstGeom>
                <a:gradFill flip="none" rotWithShape="1">
                  <a:gsLst>
                    <a:gs pos="0">
                      <a:srgbClr val="AE4F18"/>
                    </a:gs>
                    <a:gs pos="80000">
                      <a:srgbClr val="AE4F18"/>
                    </a:gs>
                    <a:gs pos="100000">
                      <a:srgbClr val="AE4F18"/>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588" name="Shape 588"/>
                <p:cNvSpPr/>
                <p:nvPr/>
              </p:nvSpPr>
              <p:spPr>
                <a:xfrm>
                  <a:off x="14021" y="205996"/>
                  <a:ext cx="823894"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Deploy</a:t>
                  </a:r>
                </a:p>
              </p:txBody>
            </p:sp>
          </p:grpSp>
          <p:sp>
            <p:nvSpPr>
              <p:cNvPr id="590" name="Shape 590"/>
              <p:cNvSpPr/>
              <p:nvPr/>
            </p:nvSpPr>
            <p:spPr>
              <a:xfrm>
                <a:off x="7079591" y="225763"/>
                <a:ext cx="187427" cy="187427"/>
              </a:xfrm>
              <a:prstGeom prst="rightArrow">
                <a:avLst>
                  <a:gd name="adj1" fmla="val 64000"/>
                  <a:gd name="adj2" fmla="val 50000"/>
                </a:avLst>
              </a:prstGeom>
              <a:solidFill>
                <a:srgbClr val="B95216"/>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593" name="Group 593"/>
              <p:cNvGrpSpPr/>
              <p:nvPr/>
            </p:nvGrpSpPr>
            <p:grpSpPr>
              <a:xfrm>
                <a:off x="7360730" y="0"/>
                <a:ext cx="851938" cy="638953"/>
                <a:chOff x="0" y="0"/>
                <a:chExt cx="851936" cy="638952"/>
              </a:xfrm>
            </p:grpSpPr>
            <p:sp>
              <p:nvSpPr>
                <p:cNvPr id="591" name="Shape 591"/>
                <p:cNvSpPr/>
                <p:nvPr/>
              </p:nvSpPr>
              <p:spPr>
                <a:xfrm>
                  <a:off x="0" y="0"/>
                  <a:ext cx="851937" cy="638953"/>
                </a:xfrm>
                <a:prstGeom prst="roundRect">
                  <a:avLst>
                    <a:gd name="adj" fmla="val 7500"/>
                  </a:avLst>
                </a:prstGeom>
                <a:gradFill flip="none" rotWithShape="1">
                  <a:gsLst>
                    <a:gs pos="0">
                      <a:srgbClr val="F9BD9C"/>
                    </a:gs>
                    <a:gs pos="80000">
                      <a:srgbClr val="F9BD9C"/>
                    </a:gs>
                    <a:gs pos="100000">
                      <a:srgbClr val="F9BD9C"/>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592" name="Shape 592"/>
                <p:cNvSpPr/>
                <p:nvPr/>
              </p:nvSpPr>
              <p:spPr>
                <a:xfrm>
                  <a:off x="14021" y="205996"/>
                  <a:ext cx="823894"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Operate</a:t>
                  </a:r>
                </a:p>
              </p:txBody>
            </p:sp>
          </p:grpSp>
        </p:grpSp>
        <p:grpSp>
          <p:nvGrpSpPr>
            <p:cNvPr id="598" name="Group 598"/>
            <p:cNvGrpSpPr/>
            <p:nvPr/>
          </p:nvGrpSpPr>
          <p:grpSpPr>
            <a:xfrm>
              <a:off x="1322622" y="1576997"/>
              <a:ext cx="861255" cy="523104"/>
              <a:chOff x="0" y="0"/>
              <a:chExt cx="861254" cy="523102"/>
            </a:xfrm>
          </p:grpSpPr>
          <p:sp>
            <p:nvSpPr>
              <p:cNvPr id="595" name="Shape 595"/>
              <p:cNvSpPr/>
              <p:nvPr/>
            </p:nvSpPr>
            <p:spPr>
              <a:xfrm rot="10800000">
                <a:off x="0" y="0"/>
                <a:ext cx="861255" cy="523103"/>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596" name="Shape 596"/>
              <p:cNvSpPr/>
              <p:nvPr/>
            </p:nvSpPr>
            <p:spPr>
              <a:xfrm rot="10800000">
                <a:off x="392573" y="83"/>
                <a:ext cx="468681"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597" name="Shape 597"/>
              <p:cNvSpPr/>
              <p:nvPr/>
            </p:nvSpPr>
            <p:spPr>
              <a:xfrm rot="10800000">
                <a:off x="0" y="82"/>
                <a:ext cx="861255" cy="523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602" name="Group 602"/>
            <p:cNvGrpSpPr/>
            <p:nvPr/>
          </p:nvGrpSpPr>
          <p:grpSpPr>
            <a:xfrm>
              <a:off x="2384920" y="1576997"/>
              <a:ext cx="861255" cy="523104"/>
              <a:chOff x="0" y="0"/>
              <a:chExt cx="861254" cy="523102"/>
            </a:xfrm>
          </p:grpSpPr>
          <p:sp>
            <p:nvSpPr>
              <p:cNvPr id="599" name="Shape 599"/>
              <p:cNvSpPr/>
              <p:nvPr/>
            </p:nvSpPr>
            <p:spPr>
              <a:xfrm rot="10800000">
                <a:off x="0" y="0"/>
                <a:ext cx="861255" cy="523103"/>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600" name="Shape 600"/>
              <p:cNvSpPr/>
              <p:nvPr/>
            </p:nvSpPr>
            <p:spPr>
              <a:xfrm rot="10800000">
                <a:off x="392573" y="83"/>
                <a:ext cx="468681"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601" name="Shape 601"/>
              <p:cNvSpPr/>
              <p:nvPr/>
            </p:nvSpPr>
            <p:spPr>
              <a:xfrm rot="10800000">
                <a:off x="0" y="82"/>
                <a:ext cx="861255" cy="523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606" name="Group 606"/>
            <p:cNvGrpSpPr/>
            <p:nvPr/>
          </p:nvGrpSpPr>
          <p:grpSpPr>
            <a:xfrm>
              <a:off x="3579160" y="1576997"/>
              <a:ext cx="861255" cy="523104"/>
              <a:chOff x="0" y="0"/>
              <a:chExt cx="861254" cy="523102"/>
            </a:xfrm>
          </p:grpSpPr>
          <p:sp>
            <p:nvSpPr>
              <p:cNvPr id="603" name="Shape 603"/>
              <p:cNvSpPr/>
              <p:nvPr/>
            </p:nvSpPr>
            <p:spPr>
              <a:xfrm rot="10800000">
                <a:off x="0" y="0"/>
                <a:ext cx="861255" cy="523103"/>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604" name="Shape 604"/>
              <p:cNvSpPr/>
              <p:nvPr/>
            </p:nvSpPr>
            <p:spPr>
              <a:xfrm rot="10800000">
                <a:off x="392573" y="83"/>
                <a:ext cx="468681"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605" name="Shape 605"/>
              <p:cNvSpPr/>
              <p:nvPr/>
            </p:nvSpPr>
            <p:spPr>
              <a:xfrm rot="10800000">
                <a:off x="0" y="82"/>
                <a:ext cx="861255" cy="523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610" name="Group 610"/>
            <p:cNvGrpSpPr/>
            <p:nvPr/>
          </p:nvGrpSpPr>
          <p:grpSpPr>
            <a:xfrm>
              <a:off x="4782880" y="1594946"/>
              <a:ext cx="861255" cy="523104"/>
              <a:chOff x="0" y="0"/>
              <a:chExt cx="861254" cy="523102"/>
            </a:xfrm>
          </p:grpSpPr>
          <p:sp>
            <p:nvSpPr>
              <p:cNvPr id="607" name="Shape 607"/>
              <p:cNvSpPr/>
              <p:nvPr/>
            </p:nvSpPr>
            <p:spPr>
              <a:xfrm rot="10800000">
                <a:off x="0" y="0"/>
                <a:ext cx="861255" cy="523103"/>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608" name="Shape 608"/>
              <p:cNvSpPr/>
              <p:nvPr/>
            </p:nvSpPr>
            <p:spPr>
              <a:xfrm rot="10800000">
                <a:off x="392573" y="83"/>
                <a:ext cx="468681"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609" name="Shape 609"/>
              <p:cNvSpPr/>
              <p:nvPr/>
            </p:nvSpPr>
            <p:spPr>
              <a:xfrm rot="10800000">
                <a:off x="0" y="82"/>
                <a:ext cx="861255" cy="523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614" name="Group 614"/>
            <p:cNvGrpSpPr/>
            <p:nvPr/>
          </p:nvGrpSpPr>
          <p:grpSpPr>
            <a:xfrm>
              <a:off x="5882340" y="1594946"/>
              <a:ext cx="861255" cy="523104"/>
              <a:chOff x="0" y="0"/>
              <a:chExt cx="861254" cy="523102"/>
            </a:xfrm>
          </p:grpSpPr>
          <p:sp>
            <p:nvSpPr>
              <p:cNvPr id="611" name="Shape 611"/>
              <p:cNvSpPr/>
              <p:nvPr/>
            </p:nvSpPr>
            <p:spPr>
              <a:xfrm rot="10800000">
                <a:off x="0" y="0"/>
                <a:ext cx="861255" cy="523103"/>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612" name="Shape 612"/>
              <p:cNvSpPr/>
              <p:nvPr/>
            </p:nvSpPr>
            <p:spPr>
              <a:xfrm rot="10800000">
                <a:off x="392573" y="83"/>
                <a:ext cx="468681"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613" name="Shape 613"/>
              <p:cNvSpPr/>
              <p:nvPr/>
            </p:nvSpPr>
            <p:spPr>
              <a:xfrm rot="10800000">
                <a:off x="0" y="82"/>
                <a:ext cx="861255" cy="523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618" name="Group 618"/>
            <p:cNvGrpSpPr/>
            <p:nvPr/>
          </p:nvGrpSpPr>
          <p:grpSpPr>
            <a:xfrm>
              <a:off x="6972321" y="1594947"/>
              <a:ext cx="861255" cy="523104"/>
              <a:chOff x="0" y="0"/>
              <a:chExt cx="861254" cy="523102"/>
            </a:xfrm>
          </p:grpSpPr>
          <p:sp>
            <p:nvSpPr>
              <p:cNvPr id="615" name="Shape 615"/>
              <p:cNvSpPr/>
              <p:nvPr/>
            </p:nvSpPr>
            <p:spPr>
              <a:xfrm rot="10800000">
                <a:off x="0" y="0"/>
                <a:ext cx="861255" cy="523103"/>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616" name="Shape 616"/>
              <p:cNvSpPr/>
              <p:nvPr/>
            </p:nvSpPr>
            <p:spPr>
              <a:xfrm rot="10800000">
                <a:off x="392573" y="83"/>
                <a:ext cx="468681"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617" name="Shape 617"/>
              <p:cNvSpPr/>
              <p:nvPr/>
            </p:nvSpPr>
            <p:spPr>
              <a:xfrm rot="10800000">
                <a:off x="0" y="82"/>
                <a:ext cx="861255" cy="523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sp>
          <p:nvSpPr>
            <p:cNvPr id="619" name="Shape 619"/>
            <p:cNvSpPr/>
            <p:nvPr/>
          </p:nvSpPr>
          <p:spPr>
            <a:xfrm>
              <a:off x="625014" y="1130628"/>
              <a:ext cx="2943414" cy="1"/>
            </a:xfrm>
            <a:prstGeom prst="line">
              <a:avLst/>
            </a:prstGeom>
            <a:noFill/>
            <a:ln w="25400" cap="flat">
              <a:solidFill>
                <a:srgbClr val="B3A2C7"/>
              </a:solidFill>
              <a:prstDash val="solid"/>
              <a:bevel/>
              <a:headEnd type="triangle" w="med" len="med"/>
              <a:tailEnd type="triangle" w="med" len="med"/>
            </a:ln>
            <a:effectLst>
              <a:outerShdw sx="100000" sy="100000" kx="0" ky="0" algn="b" rotWithShape="0" blurRad="50800" dist="38100" dir="5400000">
                <a:srgbClr val="000000">
                  <a:alpha val="40000"/>
                </a:srgbClr>
              </a:outerShdw>
            </a:effectLst>
          </p:spPr>
          <p:txBody>
            <a:bodyPr wrap="square" lIns="0" tIns="0" rIns="0" bIns="0" numCol="1" anchor="t">
              <a:noAutofit/>
            </a:bodyPr>
            <a:lstStyle/>
            <a:p>
              <a:pPr lvl="0" defTabSz="457200">
                <a:defRPr sz="1200">
                  <a:latin typeface="+mn-lt"/>
                  <a:ea typeface="+mn-ea"/>
                  <a:cs typeface="+mn-cs"/>
                  <a:sym typeface="Helvetica"/>
                </a:defRPr>
              </a:pPr>
            </a:p>
          </p:txBody>
        </p:sp>
        <p:sp>
          <p:nvSpPr>
            <p:cNvPr id="620" name="Shape 620"/>
            <p:cNvSpPr/>
            <p:nvPr/>
          </p:nvSpPr>
          <p:spPr>
            <a:xfrm>
              <a:off x="625013" y="508572"/>
              <a:ext cx="4462032" cy="1"/>
            </a:xfrm>
            <a:prstGeom prst="line">
              <a:avLst/>
            </a:prstGeom>
            <a:noFill/>
            <a:ln w="44450" cap="flat">
              <a:solidFill>
                <a:srgbClr val="FF8000"/>
              </a:solidFill>
              <a:prstDash val="solid"/>
              <a:bevel/>
              <a:headEnd type="triangle" w="med" len="med"/>
              <a:tailEnd type="triangle" w="med" len="med"/>
            </a:ln>
            <a:effectLst>
              <a:outerShdw sx="100000" sy="100000" kx="0" ky="0" algn="b" rotWithShape="0" blurRad="50800" dist="38100" dir="5400000">
                <a:srgbClr val="000000">
                  <a:alpha val="40000"/>
                </a:srgbClr>
              </a:outerShdw>
            </a:effectLst>
          </p:spPr>
          <p:txBody>
            <a:bodyPr wrap="square" lIns="0" tIns="0" rIns="0" bIns="0" numCol="1" anchor="t">
              <a:noAutofit/>
            </a:bodyPr>
            <a:lstStyle/>
            <a:p>
              <a:pPr lvl="0" defTabSz="457200">
                <a:defRPr sz="1200">
                  <a:latin typeface="+mn-lt"/>
                  <a:ea typeface="+mn-ea"/>
                  <a:cs typeface="+mn-cs"/>
                  <a:sym typeface="Helvetica"/>
                </a:defRPr>
              </a:pPr>
            </a:p>
          </p:txBody>
        </p:sp>
        <p:sp>
          <p:nvSpPr>
            <p:cNvPr id="621" name="Shape 621"/>
            <p:cNvSpPr/>
            <p:nvPr/>
          </p:nvSpPr>
          <p:spPr>
            <a:xfrm>
              <a:off x="968877" y="708297"/>
              <a:ext cx="2236104"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lvl1pPr>
            </a:lstStyle>
            <a:p>
              <a:pPr lvl="0">
                <a:defRPr sz="1800"/>
              </a:pPr>
              <a:r>
                <a:rPr sz="2000"/>
                <a:t>Agile Development</a:t>
              </a:r>
            </a:p>
          </p:txBody>
        </p:sp>
        <p:sp>
          <p:nvSpPr>
            <p:cNvPr id="622" name="Shape 622"/>
            <p:cNvSpPr/>
            <p:nvPr/>
          </p:nvSpPr>
          <p:spPr>
            <a:xfrm>
              <a:off x="968877" y="0"/>
              <a:ext cx="2660016"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lvl1pPr>
            </a:lstStyle>
            <a:p>
              <a:pPr lvl="0">
                <a:defRPr sz="1800"/>
              </a:pPr>
              <a:r>
                <a:rPr sz="2000"/>
                <a:t>Continuous Integration</a:t>
              </a:r>
            </a:p>
          </p:txBody>
        </p:sp>
        <p:grpSp>
          <p:nvGrpSpPr>
            <p:cNvPr id="626" name="Group 626"/>
            <p:cNvGrpSpPr/>
            <p:nvPr/>
          </p:nvGrpSpPr>
          <p:grpSpPr>
            <a:xfrm>
              <a:off x="1052517" y="2741265"/>
              <a:ext cx="7568980" cy="590476"/>
              <a:chOff x="0" y="0"/>
              <a:chExt cx="7568979" cy="590475"/>
            </a:xfrm>
          </p:grpSpPr>
          <p:sp>
            <p:nvSpPr>
              <p:cNvPr id="623" name="Shape 623"/>
              <p:cNvSpPr/>
              <p:nvPr/>
            </p:nvSpPr>
            <p:spPr>
              <a:xfrm flipH="1">
                <a:off x="0" y="0"/>
                <a:ext cx="7568980" cy="590476"/>
              </a:xfrm>
              <a:custGeom>
                <a:avLst/>
                <a:gdLst/>
                <a:ahLst/>
                <a:cxnLst>
                  <a:cxn ang="0">
                    <a:pos x="wd2" y="hd2"/>
                  </a:cxn>
                  <a:cxn ang="5400000">
                    <a:pos x="wd2" y="hd2"/>
                  </a:cxn>
                  <a:cxn ang="10800000">
                    <a:pos x="wd2" y="hd2"/>
                  </a:cxn>
                  <a:cxn ang="16200000">
                    <a:pos x="wd2" y="hd2"/>
                  </a:cxn>
                </a:cxnLst>
                <a:rect l="0" t="0" r="r" b="b"/>
                <a:pathLst>
                  <a:path w="21600" h="21407" fill="norm" stroke="1" extrusionOk="0">
                    <a:moveTo>
                      <a:pt x="21373" y="0"/>
                    </a:moveTo>
                    <a:lnTo>
                      <a:pt x="21600" y="5352"/>
                    </a:lnTo>
                    <a:lnTo>
                      <a:pt x="21248" y="5352"/>
                    </a:lnTo>
                    <a:lnTo>
                      <a:pt x="21248" y="5352"/>
                    </a:lnTo>
                    <a:cubicBezTo>
                      <a:pt x="20022" y="14957"/>
                      <a:pt x="15695" y="21600"/>
                      <a:pt x="10792" y="21403"/>
                    </a:cubicBezTo>
                    <a:lnTo>
                      <a:pt x="10792" y="21403"/>
                    </a:lnTo>
                    <a:cubicBezTo>
                      <a:pt x="15538" y="21211"/>
                      <a:pt x="19640" y="14650"/>
                      <a:pt x="20827" y="5352"/>
                    </a:cubicBezTo>
                    <a:lnTo>
                      <a:pt x="20475" y="5352"/>
                    </a:lnTo>
                    <a:close/>
                    <a:moveTo>
                      <a:pt x="10581" y="21407"/>
                    </a:moveTo>
                    <a:cubicBezTo>
                      <a:pt x="4737" y="21407"/>
                      <a:pt x="0" y="11823"/>
                      <a:pt x="0" y="0"/>
                    </a:cubicBezTo>
                    <a:lnTo>
                      <a:pt x="421" y="0"/>
                    </a:lnTo>
                    <a:lnTo>
                      <a:pt x="421" y="0"/>
                    </a:lnTo>
                    <a:cubicBezTo>
                      <a:pt x="421" y="11823"/>
                      <a:pt x="5159" y="21407"/>
                      <a:pt x="11003" y="21407"/>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624" name="Shape 624"/>
              <p:cNvSpPr/>
              <p:nvPr/>
            </p:nvSpPr>
            <p:spPr>
              <a:xfrm flipH="1">
                <a:off x="3713478" y="0"/>
                <a:ext cx="3855502" cy="59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73" y="21600"/>
                    </a:moveTo>
                    <a:cubicBezTo>
                      <a:pt x="9300" y="21600"/>
                      <a:pt x="0" y="11929"/>
                      <a:pt x="0" y="0"/>
                    </a:cubicBezTo>
                    <a:lnTo>
                      <a:pt x="827" y="0"/>
                    </a:lnTo>
                    <a:lnTo>
                      <a:pt x="827" y="0"/>
                    </a:lnTo>
                    <a:cubicBezTo>
                      <a:pt x="827" y="11929"/>
                      <a:pt x="10127"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625" name="Shape 625"/>
              <p:cNvSpPr/>
              <p:nvPr/>
            </p:nvSpPr>
            <p:spPr>
              <a:xfrm flipH="1">
                <a:off x="0" y="0"/>
                <a:ext cx="7568980" cy="59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2" y="21596"/>
                    </a:moveTo>
                    <a:lnTo>
                      <a:pt x="10792" y="21596"/>
                    </a:lnTo>
                    <a:cubicBezTo>
                      <a:pt x="15538" y="21403"/>
                      <a:pt x="19640" y="14782"/>
                      <a:pt x="20827" y="5400"/>
                    </a:cubicBezTo>
                    <a:lnTo>
                      <a:pt x="20475" y="5400"/>
                    </a:lnTo>
                    <a:lnTo>
                      <a:pt x="21373" y="0"/>
                    </a:lnTo>
                    <a:lnTo>
                      <a:pt x="21600" y="5400"/>
                    </a:lnTo>
                    <a:lnTo>
                      <a:pt x="21248" y="5400"/>
                    </a:lnTo>
                    <a:lnTo>
                      <a:pt x="21248" y="5400"/>
                    </a:lnTo>
                    <a:cubicBezTo>
                      <a:pt x="20042" y="14937"/>
                      <a:pt x="15828" y="21600"/>
                      <a:pt x="11003" y="21600"/>
                    </a:cubicBezTo>
                    <a:lnTo>
                      <a:pt x="10581" y="21600"/>
                    </a:lnTo>
                    <a:cubicBezTo>
                      <a:pt x="4737" y="21600"/>
                      <a:pt x="0" y="11929"/>
                      <a:pt x="0" y="0"/>
                    </a:cubicBezTo>
                    <a:lnTo>
                      <a:pt x="421" y="0"/>
                    </a:lnTo>
                    <a:lnTo>
                      <a:pt x="421" y="0"/>
                    </a:lnTo>
                    <a:cubicBezTo>
                      <a:pt x="421" y="11929"/>
                      <a:pt x="5159" y="21600"/>
                      <a:pt x="11003"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sp>
          <p:nvSpPr>
            <p:cNvPr id="627" name="Shape 627"/>
            <p:cNvSpPr/>
            <p:nvPr/>
          </p:nvSpPr>
          <p:spPr>
            <a:xfrm>
              <a:off x="4234098" y="2851411"/>
              <a:ext cx="1108061"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Feedback</a:t>
              </a:r>
            </a:p>
          </p:txBody>
        </p:sp>
        <p:sp>
          <p:nvSpPr>
            <p:cNvPr id="628" name="Shape 628"/>
            <p:cNvSpPr/>
            <p:nvPr/>
          </p:nvSpPr>
          <p:spPr>
            <a:xfrm>
              <a:off x="0" y="1971703"/>
              <a:ext cx="1070439" cy="8984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400"/>
                <a:t>Idea</a:t>
              </a:r>
              <a:endParaRPr sz="1400"/>
            </a:p>
            <a:p>
              <a:pPr lvl="0"/>
              <a:r>
                <a:rPr sz="1400"/>
                <a:t>Innovation</a:t>
              </a:r>
              <a:endParaRPr sz="1400"/>
            </a:p>
            <a:p>
              <a:pPr lvl="0"/>
              <a:r>
                <a:rPr sz="1400"/>
                <a:t>Feature</a:t>
              </a:r>
              <a:endParaRPr sz="1400"/>
            </a:p>
            <a:p>
              <a:pPr lvl="0"/>
              <a:r>
                <a:rPr sz="1400"/>
                <a:t>Fix</a:t>
              </a:r>
            </a:p>
          </p:txBody>
        </p:sp>
        <p:sp>
          <p:nvSpPr>
            <p:cNvPr id="629" name="Shape 629"/>
            <p:cNvSpPr/>
            <p:nvPr/>
          </p:nvSpPr>
          <p:spPr>
            <a:xfrm>
              <a:off x="3626756" y="3478892"/>
              <a:ext cx="2658144"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Continuous Improvement</a:t>
              </a:r>
            </a:p>
          </p:txBody>
        </p:sp>
      </p:grpSp>
      <p:sp>
        <p:nvSpPr>
          <p:cNvPr id="631" name="Shape 631"/>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
        <p:nvSpPr>
          <p:cNvPr id="632" name="Shape 632"/>
          <p:cNvSpPr/>
          <p:nvPr/>
        </p:nvSpPr>
        <p:spPr>
          <a:xfrm>
            <a:off x="4006324" y="2669806"/>
            <a:ext cx="67619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2001 </a:t>
            </a:r>
          </a:p>
        </p:txBody>
      </p:sp>
      <p:sp>
        <p:nvSpPr>
          <p:cNvPr id="633" name="Shape 633"/>
          <p:cNvSpPr/>
          <p:nvPr/>
        </p:nvSpPr>
        <p:spPr>
          <a:xfrm>
            <a:off x="5486399" y="2057399"/>
            <a:ext cx="676200"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2001 </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 name="Shape 637"/>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Build Automation &amp; Continuous Integration</a:t>
            </a:r>
          </a:p>
        </p:txBody>
      </p:sp>
      <p:sp>
        <p:nvSpPr>
          <p:cNvPr id="638" name="Shape 638"/>
          <p:cNvSpPr/>
          <p:nvPr>
            <p:ph type="sldNum" sz="quarter" idx="2"/>
          </p:nvPr>
        </p:nvSpPr>
        <p:spPr>
          <a:xfrm>
            <a:off x="8074525" y="6327776"/>
            <a:ext cx="973139" cy="365126"/>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pic>
        <p:nvPicPr>
          <p:cNvPr id="639" name="image15.jpg" descr="XP_Circles"/>
          <p:cNvPicPr/>
          <p:nvPr/>
        </p:nvPicPr>
        <p:blipFill>
          <a:blip r:embed="rId2">
            <a:extLst/>
          </a:blip>
          <a:stretch>
            <a:fillRect/>
          </a:stretch>
        </p:blipFill>
        <p:spPr>
          <a:xfrm>
            <a:off x="2152315" y="1143000"/>
            <a:ext cx="4318001" cy="4406878"/>
          </a:xfrm>
          <a:prstGeom prst="rect">
            <a:avLst/>
          </a:prstGeom>
          <a:ln w="12700">
            <a:miter lim="400000"/>
          </a:ln>
        </p:spPr>
      </p:pic>
      <p:sp>
        <p:nvSpPr>
          <p:cNvPr id="640" name="Shape 640"/>
          <p:cNvSpPr/>
          <p:nvPr/>
        </p:nvSpPr>
        <p:spPr>
          <a:xfrm>
            <a:off x="3406021" y="5791200"/>
            <a:ext cx="1941734" cy="24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000">
                <a:latin typeface="Open Sans Light"/>
                <a:ea typeface="Open Sans Light"/>
                <a:cs typeface="Open Sans Light"/>
                <a:sym typeface="Open Sans Light"/>
              </a:defRPr>
            </a:lvl1pPr>
          </a:lstStyle>
          <a:p>
            <a:pPr lvl="0">
              <a:defRPr sz="1800"/>
            </a:pPr>
            <a:r>
              <a:rPr sz="1000"/>
              <a:t>Bill Wake, http://www.xp123.com</a:t>
            </a:r>
          </a:p>
        </p:txBody>
      </p:sp>
      <p:sp>
        <p:nvSpPr>
          <p:cNvPr id="641" name="Shape 641"/>
          <p:cNvSpPr/>
          <p:nvPr/>
        </p:nvSpPr>
        <p:spPr>
          <a:xfrm>
            <a:off x="1031596" y="2849675"/>
            <a:ext cx="1871580" cy="484633"/>
          </a:xfrm>
          <a:prstGeom prst="rightArrow">
            <a:avLst>
              <a:gd name="adj1" fmla="val 50000"/>
              <a:gd name="adj2" fmla="val 50000"/>
            </a:avLst>
          </a:prstGeom>
          <a:solidFill>
            <a:srgbClr val="F79646"/>
          </a:soli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 grpId="1" fill="hold">
                                  <p:stCondLst>
                                    <p:cond delay="0"/>
                                  </p:stCondLst>
                                  <p:iterate type="el" backwards="0">
                                    <p:tmAbs val="0"/>
                                  </p:iterate>
                                  <p:childTnLst>
                                    <p:set>
                                      <p:cBhvr>
                                        <p:cTn id="6" fill="hold"/>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1"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Continuous Integration (CI)</a:t>
            </a:r>
          </a:p>
        </p:txBody>
      </p:sp>
      <p:pic>
        <p:nvPicPr>
          <p:cNvPr id="644" name="image16.png" descr="Macintosh HD:Users:raj_indugula:dev.png"/>
          <p:cNvPicPr/>
          <p:nvPr/>
        </p:nvPicPr>
        <p:blipFill>
          <a:blip r:embed="rId2">
            <a:extLst/>
          </a:blip>
          <a:stretch>
            <a:fillRect/>
          </a:stretch>
        </p:blipFill>
        <p:spPr>
          <a:xfrm>
            <a:off x="1371600" y="3200400"/>
            <a:ext cx="6231260" cy="2360617"/>
          </a:xfrm>
          <a:prstGeom prst="rect">
            <a:avLst/>
          </a:prstGeom>
          <a:ln w="12700">
            <a:miter lim="400000"/>
          </a:ln>
        </p:spPr>
      </p:pic>
      <p:sp>
        <p:nvSpPr>
          <p:cNvPr id="645" name="Shape 645"/>
          <p:cNvSpPr/>
          <p:nvPr/>
        </p:nvSpPr>
        <p:spPr>
          <a:xfrm>
            <a:off x="804399" y="1295399"/>
            <a:ext cx="7482796" cy="12990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tabLst>
                <a:tab pos="558800" algn="l"/>
              </a:tabLst>
              <a:defRPr sz="2800"/>
            </a:lvl1pPr>
          </a:lstStyle>
          <a:p>
            <a:pPr lvl="0">
              <a:defRPr sz="1800"/>
            </a:pPr>
            <a:r>
              <a:rPr sz="2800"/>
              <a:t>Process of testing your Build/Deploy/Test (BDT) cycle all the time with minimal manual intervention</a:t>
            </a:r>
          </a:p>
        </p:txBody>
      </p:sp>
      <p:sp>
        <p:nvSpPr>
          <p:cNvPr id="646" name="Shape 646"/>
          <p:cNvSpPr/>
          <p:nvPr/>
        </p:nvSpPr>
        <p:spPr>
          <a:xfrm>
            <a:off x="8050547" y="6338887"/>
            <a:ext cx="973138"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457200">
              <a:defRPr sz="2000">
                <a:latin typeface="Open Sans Light"/>
                <a:ea typeface="Open Sans Light"/>
                <a:cs typeface="Open Sans Light"/>
                <a:sym typeface="Open Sans Light"/>
              </a:defRPr>
            </a:lvl1pPr>
          </a:lstStyle>
          <a:p>
            <a:pPr lvl="0">
              <a:defRPr sz="1800"/>
            </a:pPr>
            <a:r>
              <a:rPr sz="2000"/>
              <a:t>16</a:t>
            </a:r>
          </a:p>
        </p:txBody>
      </p:sp>
      <p:sp>
        <p:nvSpPr>
          <p:cNvPr id="647" name="Shape 647"/>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3600">
                <a:solidFill>
                  <a:srgbClr val="FFFFFF"/>
                </a:solidFill>
              </a:rPr>
              <a:t>Introductions</a:t>
            </a:r>
          </a:p>
        </p:txBody>
      </p:sp>
      <p:sp>
        <p:nvSpPr>
          <p:cNvPr id="443" name="Shape 443"/>
          <p:cNvSpPr/>
          <p:nvPr>
            <p:ph type="sldNum" sz="quarter" idx="4294967295"/>
          </p:nvPr>
        </p:nvSpPr>
        <p:spPr>
          <a:xfrm>
            <a:off x="8001000" y="6324600"/>
            <a:ext cx="838200" cy="2286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530351">
              <a:defRPr sz="1044"/>
            </a:lvl1pPr>
          </a:lstStyle>
          <a:p>
            <a:pPr lvl="0">
              <a:defRPr sz="1800">
                <a:solidFill>
                  <a:srgbClr val="000000"/>
                </a:solidFill>
              </a:defRPr>
            </a:pPr>
            <a:fld id="{86CB4B4D-7CA3-9044-876B-883B54F8677D}" type="slidenum">
              <a:rPr sz="1044">
                <a:solidFill>
                  <a:srgbClr val="FFFFFF"/>
                </a:solidFill>
              </a:rPr>
            </a:fld>
          </a:p>
        </p:txBody>
      </p:sp>
      <p:sp>
        <p:nvSpPr>
          <p:cNvPr id="444" name="Shape 444"/>
          <p:cNvSpPr/>
          <p:nvPr/>
        </p:nvSpPr>
        <p:spPr>
          <a:xfrm>
            <a:off x="170995" y="1447800"/>
            <a:ext cx="8820606" cy="4572000"/>
          </a:xfrm>
          <a:prstGeom prst="roundRect">
            <a:avLst>
              <a:gd name="adj" fmla="val 6757"/>
            </a:avLst>
          </a:prstGeom>
          <a:solidFill>
            <a:srgbClr val="FFFFFF"/>
          </a:solidFill>
          <a:ln w="3175">
            <a:solidFill>
              <a:srgbClr val="D9D9D9"/>
            </a:solidFill>
          </a:ln>
          <a:effectLst>
            <a:outerShdw sx="100000" sy="100000" kx="0" ky="0" algn="b" rotWithShape="0" blurRad="50800" dist="38100" dir="2700000">
              <a:srgbClr val="000000">
                <a:alpha val="40000"/>
              </a:srgbClr>
            </a:outerShdw>
          </a:effectLst>
        </p:spPr>
        <p:txBody>
          <a:bodyPr lIns="0" tIns="0" rIns="0" bIns="0" anchor="ctr"/>
          <a:lstStyle/>
          <a:p>
            <a:pPr lvl="0" algn="ctr">
              <a:defRPr b="1" sz="1600"/>
            </a:pPr>
          </a:p>
        </p:txBody>
      </p:sp>
      <p:sp>
        <p:nvSpPr>
          <p:cNvPr id="445" name="Shape 445"/>
          <p:cNvSpPr/>
          <p:nvPr/>
        </p:nvSpPr>
        <p:spPr>
          <a:xfrm>
            <a:off x="761999" y="5105399"/>
            <a:ext cx="2282944" cy="4920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b="1" sz="1400"/>
              <a:t>Raj Indugula, </a:t>
            </a:r>
            <a:endParaRPr b="1" sz="1400"/>
          </a:p>
          <a:p>
            <a:pPr lvl="0" algn="ctr"/>
            <a:r>
              <a:rPr sz="1400"/>
              <a:t>Agile Coach, PAPII</a:t>
            </a:r>
          </a:p>
        </p:txBody>
      </p:sp>
      <p:sp>
        <p:nvSpPr>
          <p:cNvPr id="446" name="Shape 446"/>
          <p:cNvSpPr/>
          <p:nvPr/>
        </p:nvSpPr>
        <p:spPr>
          <a:xfrm>
            <a:off x="3562189" y="5070319"/>
            <a:ext cx="1900237" cy="6952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b="1" sz="1400"/>
              <a:t>Robert Brown, </a:t>
            </a:r>
            <a:endParaRPr b="1" sz="1400"/>
          </a:p>
          <a:p>
            <a:pPr lvl="0" algn="ctr"/>
            <a:r>
              <a:rPr sz="1400"/>
              <a:t>Cloud Engineer, AETAS</a:t>
            </a:r>
          </a:p>
        </p:txBody>
      </p:sp>
      <p:grpSp>
        <p:nvGrpSpPr>
          <p:cNvPr id="449" name="Group 449"/>
          <p:cNvGrpSpPr/>
          <p:nvPr/>
        </p:nvGrpSpPr>
        <p:grpSpPr>
          <a:xfrm>
            <a:off x="457200" y="1828800"/>
            <a:ext cx="2514600" cy="520465"/>
            <a:chOff x="0" y="0"/>
            <a:chExt cx="2514600" cy="520464"/>
          </a:xfrm>
        </p:grpSpPr>
        <p:sp>
          <p:nvSpPr>
            <p:cNvPr id="447" name="Shape 447"/>
            <p:cNvSpPr/>
            <p:nvPr/>
          </p:nvSpPr>
          <p:spPr>
            <a:xfrm>
              <a:off x="0" y="0"/>
              <a:ext cx="2514600" cy="520465"/>
            </a:xfrm>
            <a:prstGeom prst="roundRect">
              <a:avLst>
                <a:gd name="adj" fmla="val 16667"/>
              </a:avLst>
            </a:prstGeom>
            <a:solidFill>
              <a:srgbClr val="336699"/>
            </a:solidFill>
            <a:ln w="12700" cap="flat">
              <a:noFill/>
              <a:miter lim="400000"/>
            </a:ln>
            <a:effectLst>
              <a:outerShdw sx="100000" sy="100000" kx="0" ky="0" algn="b" rotWithShape="0" blurRad="38100" dist="20000" dir="5400000">
                <a:srgbClr val="000000">
                  <a:alpha val="38000"/>
                </a:srgbClr>
              </a:outerShdw>
            </a:effectLst>
          </p:spPr>
          <p:txBody>
            <a:bodyPr wrap="square" lIns="0" tIns="0" rIns="0" bIns="0" numCol="1" anchor="ctr">
              <a:noAutofit/>
            </a:bodyPr>
            <a:lstStyle/>
            <a:p>
              <a:pPr lvl="0" algn="ctr">
                <a:defRPr b="1">
                  <a:solidFill>
                    <a:srgbClr val="FFFFFF"/>
                  </a:solidFill>
                </a:defRPr>
              </a:pPr>
            </a:p>
          </p:txBody>
        </p:sp>
        <p:sp>
          <p:nvSpPr>
            <p:cNvPr id="448" name="Shape 448"/>
            <p:cNvSpPr/>
            <p:nvPr/>
          </p:nvSpPr>
          <p:spPr>
            <a:xfrm>
              <a:off x="25406" y="72616"/>
              <a:ext cx="2463788" cy="3752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2000">
                  <a:solidFill>
                    <a:srgbClr val="FFFFFF"/>
                  </a:solidFill>
                </a:defRPr>
              </a:lvl1pPr>
            </a:lstStyle>
            <a:p>
              <a:pPr lvl="0">
                <a:defRPr b="0" sz="1800">
                  <a:solidFill>
                    <a:srgbClr val="000000"/>
                  </a:solidFill>
                </a:defRPr>
              </a:pPr>
              <a:r>
                <a:rPr b="1" sz="2000">
                  <a:solidFill>
                    <a:srgbClr val="FFFFFF"/>
                  </a:solidFill>
                </a:rPr>
                <a:t>The “Dev” guy</a:t>
              </a:r>
            </a:p>
          </p:txBody>
        </p:sp>
      </p:grpSp>
      <p:grpSp>
        <p:nvGrpSpPr>
          <p:cNvPr id="452" name="Group 452"/>
          <p:cNvGrpSpPr/>
          <p:nvPr/>
        </p:nvGrpSpPr>
        <p:grpSpPr>
          <a:xfrm>
            <a:off x="3200400" y="1828800"/>
            <a:ext cx="2590800" cy="520465"/>
            <a:chOff x="0" y="0"/>
            <a:chExt cx="2590800" cy="520464"/>
          </a:xfrm>
        </p:grpSpPr>
        <p:sp>
          <p:nvSpPr>
            <p:cNvPr id="450" name="Shape 450"/>
            <p:cNvSpPr/>
            <p:nvPr/>
          </p:nvSpPr>
          <p:spPr>
            <a:xfrm>
              <a:off x="0" y="0"/>
              <a:ext cx="2590800" cy="520465"/>
            </a:xfrm>
            <a:prstGeom prst="roundRect">
              <a:avLst>
                <a:gd name="adj" fmla="val 16667"/>
              </a:avLst>
            </a:prstGeom>
            <a:solidFill>
              <a:srgbClr val="336699"/>
            </a:solidFill>
            <a:ln w="12700" cap="flat">
              <a:noFill/>
              <a:miter lim="400000"/>
            </a:ln>
            <a:effectLst>
              <a:outerShdw sx="100000" sy="100000" kx="0" ky="0" algn="b" rotWithShape="0" blurRad="38100" dist="20000" dir="5400000">
                <a:srgbClr val="000000">
                  <a:alpha val="38000"/>
                </a:srgbClr>
              </a:outerShdw>
            </a:effectLst>
          </p:spPr>
          <p:txBody>
            <a:bodyPr wrap="square" lIns="0" tIns="0" rIns="0" bIns="0" numCol="1" anchor="ctr">
              <a:noAutofit/>
            </a:bodyPr>
            <a:lstStyle/>
            <a:p>
              <a:pPr lvl="0" algn="ctr">
                <a:defRPr b="1" sz="2000">
                  <a:solidFill>
                    <a:srgbClr val="FFFFFF"/>
                  </a:solidFill>
                </a:defRPr>
              </a:pPr>
            </a:p>
          </p:txBody>
        </p:sp>
        <p:sp>
          <p:nvSpPr>
            <p:cNvPr id="451" name="Shape 451"/>
            <p:cNvSpPr/>
            <p:nvPr/>
          </p:nvSpPr>
          <p:spPr>
            <a:xfrm>
              <a:off x="25406" y="72616"/>
              <a:ext cx="2539988" cy="3752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2000">
                  <a:solidFill>
                    <a:srgbClr val="FFFFFF"/>
                  </a:solidFill>
                </a:defRPr>
              </a:lvl1pPr>
            </a:lstStyle>
            <a:p>
              <a:pPr lvl="0">
                <a:defRPr b="0" sz="1800">
                  <a:solidFill>
                    <a:srgbClr val="000000"/>
                  </a:solidFill>
                </a:defRPr>
              </a:pPr>
              <a:r>
                <a:rPr b="1" sz="2000">
                  <a:solidFill>
                    <a:srgbClr val="FFFFFF"/>
                  </a:solidFill>
                </a:rPr>
                <a:t>The “Ops” guy</a:t>
              </a:r>
            </a:p>
          </p:txBody>
        </p:sp>
      </p:grpSp>
      <p:pic>
        <p:nvPicPr>
          <p:cNvPr id="453" name="image4.jpeg" descr="raj.jpg"/>
          <p:cNvPicPr/>
          <p:nvPr/>
        </p:nvPicPr>
        <p:blipFill>
          <a:blip r:embed="rId2">
            <a:extLst/>
          </a:blip>
          <a:stretch>
            <a:fillRect/>
          </a:stretch>
        </p:blipFill>
        <p:spPr>
          <a:xfrm>
            <a:off x="685800" y="2590800"/>
            <a:ext cx="2211684" cy="2211684"/>
          </a:xfrm>
          <a:prstGeom prst="rect">
            <a:avLst/>
          </a:prstGeom>
          <a:ln w="12700">
            <a:miter lim="400000"/>
          </a:ln>
        </p:spPr>
      </p:pic>
      <p:sp>
        <p:nvSpPr>
          <p:cNvPr id="454" name="Shape 454"/>
          <p:cNvSpPr/>
          <p:nvPr/>
        </p:nvSpPr>
        <p:spPr>
          <a:xfrm>
            <a:off x="6400800" y="5029199"/>
            <a:ext cx="1900236" cy="4920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b="1" sz="1400"/>
              <a:t>Tim Kwan, </a:t>
            </a:r>
            <a:endParaRPr b="1" sz="1400"/>
          </a:p>
          <a:p>
            <a:pPr lvl="0" algn="ctr"/>
            <a:r>
              <a:rPr sz="1400"/>
              <a:t>Agile Coach, PAPII</a:t>
            </a:r>
          </a:p>
        </p:txBody>
      </p:sp>
      <p:grpSp>
        <p:nvGrpSpPr>
          <p:cNvPr id="457" name="Group 457"/>
          <p:cNvGrpSpPr/>
          <p:nvPr/>
        </p:nvGrpSpPr>
        <p:grpSpPr>
          <a:xfrm>
            <a:off x="6019800" y="1828800"/>
            <a:ext cx="2724605" cy="520465"/>
            <a:chOff x="0" y="0"/>
            <a:chExt cx="2724604" cy="520464"/>
          </a:xfrm>
        </p:grpSpPr>
        <p:sp>
          <p:nvSpPr>
            <p:cNvPr id="455" name="Shape 455"/>
            <p:cNvSpPr/>
            <p:nvPr/>
          </p:nvSpPr>
          <p:spPr>
            <a:xfrm>
              <a:off x="0" y="0"/>
              <a:ext cx="2724605" cy="520465"/>
            </a:xfrm>
            <a:prstGeom prst="roundRect">
              <a:avLst>
                <a:gd name="adj" fmla="val 16667"/>
              </a:avLst>
            </a:prstGeom>
            <a:solidFill>
              <a:srgbClr val="336699"/>
            </a:solidFill>
            <a:ln w="12700" cap="flat">
              <a:noFill/>
              <a:miter lim="400000"/>
            </a:ln>
            <a:effectLst>
              <a:outerShdw sx="100000" sy="100000" kx="0" ky="0" algn="b" rotWithShape="0" blurRad="38100" dist="20000" dir="5400000">
                <a:srgbClr val="000000">
                  <a:alpha val="38000"/>
                </a:srgbClr>
              </a:outerShdw>
            </a:effectLst>
          </p:spPr>
          <p:txBody>
            <a:bodyPr wrap="square" lIns="0" tIns="0" rIns="0" bIns="0" numCol="1" anchor="ctr">
              <a:noAutofit/>
            </a:bodyPr>
            <a:lstStyle/>
            <a:p>
              <a:pPr lvl="0" algn="ctr">
                <a:defRPr b="1" sz="2000">
                  <a:solidFill>
                    <a:srgbClr val="FFFFFF"/>
                  </a:solidFill>
                </a:defRPr>
              </a:pPr>
            </a:p>
          </p:txBody>
        </p:sp>
        <p:sp>
          <p:nvSpPr>
            <p:cNvPr id="456" name="Shape 456"/>
            <p:cNvSpPr/>
            <p:nvPr/>
          </p:nvSpPr>
          <p:spPr>
            <a:xfrm>
              <a:off x="25406" y="72616"/>
              <a:ext cx="2673792" cy="3752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2000">
                  <a:solidFill>
                    <a:srgbClr val="FFFFFF"/>
                  </a:solidFill>
                </a:defRPr>
              </a:lvl1pPr>
            </a:lstStyle>
            <a:p>
              <a:pPr lvl="0">
                <a:defRPr b="0" sz="1800">
                  <a:solidFill>
                    <a:srgbClr val="000000"/>
                  </a:solidFill>
                </a:defRPr>
              </a:pPr>
              <a:r>
                <a:rPr b="1" sz="2000">
                  <a:solidFill>
                    <a:srgbClr val="FFFFFF"/>
                  </a:solidFill>
                </a:rPr>
                <a:t>The “Tool” guy</a:t>
              </a:r>
            </a:p>
          </p:txBody>
        </p:sp>
      </p:grpSp>
      <p:pic>
        <p:nvPicPr>
          <p:cNvPr id="458" name="image5.png" descr="Screen Shot 2015-03-10 at 3.50.45 PM.png"/>
          <p:cNvPicPr/>
          <p:nvPr/>
        </p:nvPicPr>
        <p:blipFill>
          <a:blip r:embed="rId3">
            <a:extLst/>
          </a:blip>
          <a:stretch>
            <a:fillRect/>
          </a:stretch>
        </p:blipFill>
        <p:spPr>
          <a:xfrm>
            <a:off x="3581400" y="2514600"/>
            <a:ext cx="1828800" cy="2506929"/>
          </a:xfrm>
          <a:prstGeom prst="rect">
            <a:avLst/>
          </a:prstGeom>
          <a:ln w="12700">
            <a:miter lim="400000"/>
          </a:ln>
        </p:spPr>
      </p:pic>
      <p:pic>
        <p:nvPicPr>
          <p:cNvPr id="459" name="image6.png"/>
          <p:cNvPicPr/>
          <p:nvPr/>
        </p:nvPicPr>
        <p:blipFill>
          <a:blip r:embed="rId4">
            <a:extLst/>
          </a:blip>
          <a:stretch>
            <a:fillRect/>
          </a:stretch>
        </p:blipFill>
        <p:spPr>
          <a:xfrm>
            <a:off x="6094117" y="2523844"/>
            <a:ext cx="2592684" cy="2338553"/>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4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9" grpId="1"/>
      <p:bldP build="whole" bldLvl="1" animBg="1" rev="0" advAuto="0" spid="457" grpId="3"/>
      <p:bldP build="whole" bldLvl="1" animBg="1" rev="0" advAuto="0" spid="452" grpId="2"/>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9" name="Shape 649"/>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CI: Basics</a:t>
            </a:r>
          </a:p>
        </p:txBody>
      </p:sp>
      <p:sp>
        <p:nvSpPr>
          <p:cNvPr id="650" name="Shape 650"/>
          <p:cNvSpPr/>
          <p:nvPr>
            <p:ph type="body" idx="1"/>
          </p:nvPr>
        </p:nvSpPr>
        <p:spPr>
          <a:xfrm>
            <a:off x="457200" y="1143000"/>
            <a:ext cx="8229600" cy="4885267"/>
          </a:xfrm>
          <a:prstGeom prst="rect">
            <a:avLst/>
          </a:prstGeom>
        </p:spPr>
        <p:txBody>
          <a:bodyPr lIns="0" tIns="0" rIns="0" bIns="0">
            <a:normAutofit fontScale="100000" lnSpcReduction="0"/>
          </a:bodyPr>
          <a:lstStyle/>
          <a:p>
            <a:pPr lvl="0" marL="0" indent="0">
              <a:lnSpc>
                <a:spcPct val="80000"/>
              </a:lnSpc>
              <a:spcBef>
                <a:spcPts val="400"/>
              </a:spcBef>
              <a:buSzTx/>
              <a:buNone/>
              <a:defRPr sz="1800"/>
            </a:pPr>
            <a:r>
              <a:t>Frequently (ideally at every commit), the system is:</a:t>
            </a:r>
            <a:endParaRPr sz="1300"/>
          </a:p>
          <a:p>
            <a:pPr lvl="0" marL="0" indent="0">
              <a:lnSpc>
                <a:spcPct val="80000"/>
              </a:lnSpc>
              <a:spcBef>
                <a:spcPts val="300"/>
              </a:spcBef>
              <a:buSzTx/>
              <a:buNone/>
              <a:defRPr sz="1800"/>
            </a:pPr>
            <a:endParaRPr sz="3400"/>
          </a:p>
          <a:p>
            <a:pPr lvl="0" marL="760534" indent="-703384">
              <a:lnSpc>
                <a:spcPct val="112000"/>
              </a:lnSpc>
              <a:spcBef>
                <a:spcPts val="400"/>
              </a:spcBef>
              <a:defRPr sz="1800"/>
            </a:pPr>
            <a:r>
              <a:rPr b="1" sz="2000"/>
              <a:t>Integrated</a:t>
            </a:r>
            <a:r>
              <a:rPr sz="2000"/>
              <a:t> – All changes up until that point are combined into the project</a:t>
            </a:r>
            <a:endParaRPr sz="1300"/>
          </a:p>
          <a:p>
            <a:pPr lvl="0" marL="760534" indent="-703384">
              <a:lnSpc>
                <a:spcPct val="112000"/>
              </a:lnSpc>
              <a:spcBef>
                <a:spcPts val="1200"/>
              </a:spcBef>
              <a:defRPr sz="1800"/>
            </a:pPr>
            <a:r>
              <a:rPr b="1" sz="2000"/>
              <a:t>Built</a:t>
            </a:r>
            <a:r>
              <a:rPr sz="2000"/>
              <a:t> – The code is compiled into an executable or package</a:t>
            </a:r>
            <a:endParaRPr sz="1300"/>
          </a:p>
          <a:p>
            <a:pPr lvl="0" marL="760534" indent="-703384">
              <a:lnSpc>
                <a:spcPct val="112000"/>
              </a:lnSpc>
              <a:spcBef>
                <a:spcPts val="1200"/>
              </a:spcBef>
              <a:defRPr sz="1800"/>
            </a:pPr>
            <a:r>
              <a:rPr b="1" sz="2000"/>
              <a:t>Tested</a:t>
            </a:r>
            <a:r>
              <a:rPr sz="2000"/>
              <a:t> – Automated test suites are run</a:t>
            </a:r>
            <a:endParaRPr sz="1300"/>
          </a:p>
          <a:p>
            <a:pPr lvl="0" marL="760534" indent="-703384">
              <a:lnSpc>
                <a:spcPct val="112000"/>
              </a:lnSpc>
              <a:spcBef>
                <a:spcPts val="1200"/>
              </a:spcBef>
              <a:defRPr sz="1800"/>
            </a:pPr>
            <a:r>
              <a:rPr b="1" sz="2000"/>
              <a:t>Archived</a:t>
            </a:r>
            <a:r>
              <a:rPr sz="2000"/>
              <a:t> – Versioned and stored so it can be distributed as is, if desired</a:t>
            </a:r>
            <a:endParaRPr sz="1300"/>
          </a:p>
          <a:p>
            <a:pPr lvl="0" marL="760534" indent="-703384">
              <a:lnSpc>
                <a:spcPct val="112000"/>
              </a:lnSpc>
              <a:spcBef>
                <a:spcPts val="1200"/>
              </a:spcBef>
              <a:defRPr sz="1800"/>
            </a:pPr>
            <a:r>
              <a:rPr b="1" sz="2000"/>
              <a:t>Deployed</a:t>
            </a:r>
            <a:r>
              <a:rPr sz="2000"/>
              <a:t> – Loaded onto a system where the developers can interact with it</a:t>
            </a:r>
          </a:p>
        </p:txBody>
      </p:sp>
      <p:sp>
        <p:nvSpPr>
          <p:cNvPr id="651" name="Shape 651"/>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 name="Shape 655"/>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CI: Desired Habits</a:t>
            </a:r>
          </a:p>
        </p:txBody>
      </p:sp>
      <p:sp>
        <p:nvSpPr>
          <p:cNvPr id="656" name="Shape 656"/>
          <p:cNvSpPr/>
          <p:nvPr/>
        </p:nvSpPr>
        <p:spPr>
          <a:xfrm>
            <a:off x="4802911" y="762000"/>
            <a:ext cx="3883890" cy="53936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endParaRPr sz="1000">
              <a:solidFill>
                <a:srgbClr val="251A06"/>
              </a:solidFill>
            </a:endParaRPr>
          </a:p>
          <a:p>
            <a:pPr lvl="0" marL="381000" indent="-381000">
              <a:lnSpc>
                <a:spcPct val="120000"/>
              </a:lnSpc>
              <a:buClr>
                <a:srgbClr val="60C5BA"/>
              </a:buClr>
              <a:buSzPct val="110000"/>
              <a:buFont typeface="Arial"/>
              <a:buChar char="•"/>
            </a:pPr>
            <a:r>
              <a:rPr sz="2000"/>
              <a:t>Frequent commits to a common code stream</a:t>
            </a:r>
            <a:endParaRPr sz="2000"/>
          </a:p>
          <a:p>
            <a:pPr lvl="0" marL="381000" indent="-381000">
              <a:lnSpc>
                <a:spcPct val="120000"/>
              </a:lnSpc>
              <a:spcBef>
                <a:spcPts val="600"/>
              </a:spcBef>
              <a:buClr>
                <a:srgbClr val="60C5BA"/>
              </a:buClr>
              <a:buSzPct val="110000"/>
              <a:buFont typeface="Arial"/>
              <a:buChar char="•"/>
            </a:pPr>
            <a:r>
              <a:rPr sz="2000"/>
              <a:t>Disallow commits into a “broken” build</a:t>
            </a:r>
            <a:endParaRPr sz="2000"/>
          </a:p>
          <a:p>
            <a:pPr lvl="0" marL="381000" indent="-381000">
              <a:lnSpc>
                <a:spcPct val="120000"/>
              </a:lnSpc>
              <a:spcBef>
                <a:spcPts val="600"/>
              </a:spcBef>
              <a:buClr>
                <a:srgbClr val="60C5BA"/>
              </a:buClr>
              <a:buSzPct val="110000"/>
              <a:buFont typeface="Arial"/>
              <a:buChar char="•"/>
            </a:pPr>
            <a:r>
              <a:rPr sz="2000"/>
              <a:t>A “broken” build on CI should be attended to immediately and its resolution should be of utmost priority </a:t>
            </a:r>
            <a:endParaRPr sz="2000"/>
          </a:p>
          <a:p>
            <a:pPr lvl="0" marL="381000" indent="-381000">
              <a:lnSpc>
                <a:spcPct val="120000"/>
              </a:lnSpc>
              <a:spcBef>
                <a:spcPts val="600"/>
              </a:spcBef>
              <a:buClr>
                <a:srgbClr val="60C5BA"/>
              </a:buClr>
              <a:buSzPct val="110000"/>
              <a:buFont typeface="Arial"/>
              <a:buChar char="•"/>
            </a:pPr>
            <a:r>
              <a:rPr sz="2000"/>
              <a:t>Provide capability for QA to deploy targeted builds to higher-level environments</a:t>
            </a:r>
            <a:endParaRPr sz="2000"/>
          </a:p>
          <a:p>
            <a:pPr lvl="0" marL="381000" indent="-381000">
              <a:lnSpc>
                <a:spcPct val="120000"/>
              </a:lnSpc>
              <a:spcBef>
                <a:spcPts val="600"/>
              </a:spcBef>
              <a:buClr>
                <a:srgbClr val="60C5BA"/>
              </a:buClr>
              <a:buSzPct val="110000"/>
              <a:buFont typeface="Arial"/>
              <a:buChar char="•"/>
            </a:pPr>
            <a:r>
              <a:rPr sz="2000"/>
              <a:t>Address long-running builds; stage the builds if necessary</a:t>
            </a:r>
            <a:endParaRPr sz="2000"/>
          </a:p>
        </p:txBody>
      </p:sp>
      <p:pic>
        <p:nvPicPr>
          <p:cNvPr id="657" name="image17.png" descr="Macintosh HD:Users:raj_indugula:Pictures:CI.png"/>
          <p:cNvPicPr/>
          <p:nvPr/>
        </p:nvPicPr>
        <p:blipFill>
          <a:blip r:embed="rId3">
            <a:extLst/>
          </a:blip>
          <a:stretch>
            <a:fillRect/>
          </a:stretch>
        </p:blipFill>
        <p:spPr>
          <a:xfrm>
            <a:off x="228600" y="1066800"/>
            <a:ext cx="4787925" cy="5011162"/>
          </a:xfrm>
          <a:prstGeom prst="rect">
            <a:avLst/>
          </a:prstGeom>
          <a:ln w="12700">
            <a:miter lim="400000"/>
          </a:ln>
        </p:spPr>
      </p:pic>
      <p:sp>
        <p:nvSpPr>
          <p:cNvPr id="658" name="Shape 658"/>
          <p:cNvSpPr/>
          <p:nvPr/>
        </p:nvSpPr>
        <p:spPr>
          <a:xfrm>
            <a:off x="8050547" y="6338887"/>
            <a:ext cx="973138"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457200">
              <a:defRPr sz="2000">
                <a:latin typeface="Open Sans Light"/>
                <a:ea typeface="Open Sans Light"/>
                <a:cs typeface="Open Sans Light"/>
                <a:sym typeface="Open Sans Light"/>
              </a:defRPr>
            </a:lvl1pPr>
          </a:lstStyle>
          <a:p>
            <a:pPr lvl="0">
              <a:defRPr sz="1800"/>
            </a:pPr>
            <a:r>
              <a:rPr sz="2000"/>
              <a:t>18</a:t>
            </a:r>
          </a:p>
        </p:txBody>
      </p:sp>
      <p:sp>
        <p:nvSpPr>
          <p:cNvPr id="659" name="Shape 659"/>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
        <p:nvSpPr>
          <p:cNvPr id="660" name="Shape 660"/>
          <p:cNvSpPr/>
          <p:nvPr/>
        </p:nvSpPr>
        <p:spPr>
          <a:xfrm>
            <a:off x="228599" y="761999"/>
            <a:ext cx="2429544"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Automated Build &amp; test</a:t>
            </a: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4" name="Shape 664"/>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CI: Benefits</a:t>
            </a:r>
          </a:p>
        </p:txBody>
      </p:sp>
      <p:sp>
        <p:nvSpPr>
          <p:cNvPr id="665" name="Shape 665"/>
          <p:cNvSpPr/>
          <p:nvPr>
            <p:ph type="body" idx="1"/>
          </p:nvPr>
        </p:nvSpPr>
        <p:spPr>
          <a:xfrm>
            <a:off x="457200" y="1066800"/>
            <a:ext cx="8229600" cy="4876800"/>
          </a:xfrm>
          <a:prstGeom prst="rect">
            <a:avLst/>
          </a:prstGeom>
        </p:spPr>
        <p:txBody>
          <a:bodyPr lIns="0" tIns="0" rIns="0" bIns="0">
            <a:normAutofit fontScale="100000" lnSpcReduction="0"/>
          </a:bodyPr>
          <a:lstStyle/>
          <a:p>
            <a:pPr lvl="0" marL="400050" indent="-400050">
              <a:spcBef>
                <a:spcPts val="1200"/>
              </a:spcBef>
              <a:defRPr sz="1800"/>
            </a:pPr>
            <a:r>
              <a:rPr sz="2800"/>
              <a:t>Mitigates risk by</a:t>
            </a:r>
            <a:endParaRPr sz="2800"/>
          </a:p>
          <a:p>
            <a:pPr lvl="1" marL="800100" indent="-342900">
              <a:spcBef>
                <a:spcPts val="1200"/>
              </a:spcBef>
              <a:buChar char="-"/>
              <a:defRPr sz="1800"/>
            </a:pPr>
            <a:r>
              <a:rPr sz="2400"/>
              <a:t>Promoting cohesiveness early </a:t>
            </a:r>
            <a:endParaRPr sz="2400"/>
          </a:p>
          <a:p>
            <a:pPr lvl="1" marL="800100" indent="-342900">
              <a:spcBef>
                <a:spcPts val="1200"/>
              </a:spcBef>
              <a:buChar char="-"/>
              <a:defRPr sz="1800"/>
            </a:pPr>
            <a:r>
              <a:rPr sz="2400"/>
              <a:t>Early detection of integration errors</a:t>
            </a:r>
            <a:endParaRPr sz="2400"/>
          </a:p>
          <a:p>
            <a:pPr lvl="1" marL="400050" indent="-400050">
              <a:spcBef>
                <a:spcPts val="1200"/>
              </a:spcBef>
              <a:buFont typeface="Arial"/>
              <a:buChar char="•"/>
              <a:defRPr sz="1800"/>
            </a:pPr>
            <a:r>
              <a:rPr sz="2800"/>
              <a:t>Sharply reduces the pain associated with infrequent merges</a:t>
            </a:r>
            <a:endParaRPr sz="2800"/>
          </a:p>
          <a:p>
            <a:pPr lvl="1" marL="400050" indent="-400050">
              <a:spcBef>
                <a:spcPts val="1200"/>
              </a:spcBef>
              <a:buFont typeface="Arial"/>
              <a:buChar char="•"/>
              <a:defRPr sz="1800"/>
            </a:pPr>
            <a:r>
              <a:rPr sz="2800"/>
              <a:t>Rapid feedback – we know very soon when a mistake is made</a:t>
            </a:r>
            <a:endParaRPr sz="2800">
              <a:solidFill>
                <a:srgbClr val="343434"/>
              </a:solidFill>
            </a:endParaRPr>
          </a:p>
          <a:p>
            <a:pPr lvl="0" marL="400050" indent="-400050">
              <a:spcBef>
                <a:spcPts val="1200"/>
              </a:spcBef>
              <a:defRPr sz="1800"/>
            </a:pPr>
            <a:r>
              <a:rPr sz="2800"/>
              <a:t>Reduces waste by eliminating repetitive (and error prone) manual processes</a:t>
            </a:r>
          </a:p>
        </p:txBody>
      </p:sp>
      <p:sp>
        <p:nvSpPr>
          <p:cNvPr id="666" name="Shape 666"/>
          <p:cNvSpPr/>
          <p:nvPr/>
        </p:nvSpPr>
        <p:spPr>
          <a:xfrm>
            <a:off x="8050547" y="6338887"/>
            <a:ext cx="973138"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defTabSz="457200">
              <a:defRPr sz="2000">
                <a:latin typeface="Open Sans Light"/>
                <a:ea typeface="Open Sans Light"/>
                <a:cs typeface="Open Sans Light"/>
                <a:sym typeface="Open Sans Light"/>
              </a:defRPr>
            </a:lvl1pPr>
          </a:lstStyle>
          <a:p>
            <a:pPr lvl="0">
              <a:defRPr sz="1800"/>
            </a:pPr>
            <a:r>
              <a:rPr sz="2000"/>
              <a:t>19</a:t>
            </a:r>
          </a:p>
        </p:txBody>
      </p:sp>
      <p:sp>
        <p:nvSpPr>
          <p:cNvPr id="667" name="Shape 667"/>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 name="Shape 671"/>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Exploring the Second Way</a:t>
            </a:r>
          </a:p>
        </p:txBody>
      </p:sp>
      <p:grpSp>
        <p:nvGrpSpPr>
          <p:cNvPr id="699" name="Group 699"/>
          <p:cNvGrpSpPr/>
          <p:nvPr/>
        </p:nvGrpSpPr>
        <p:grpSpPr>
          <a:xfrm>
            <a:off x="760127" y="4254218"/>
            <a:ext cx="8212668" cy="638954"/>
            <a:chOff x="0" y="0"/>
            <a:chExt cx="8212667" cy="638952"/>
          </a:xfrm>
        </p:grpSpPr>
        <p:grpSp>
          <p:nvGrpSpPr>
            <p:cNvPr id="674" name="Group 674"/>
            <p:cNvGrpSpPr/>
            <p:nvPr/>
          </p:nvGrpSpPr>
          <p:grpSpPr>
            <a:xfrm>
              <a:off x="0" y="0"/>
              <a:ext cx="851937" cy="638953"/>
              <a:chOff x="0" y="0"/>
              <a:chExt cx="851936" cy="638952"/>
            </a:xfrm>
          </p:grpSpPr>
          <p:sp>
            <p:nvSpPr>
              <p:cNvPr id="672" name="Shape 672"/>
              <p:cNvSpPr/>
              <p:nvPr/>
            </p:nvSpPr>
            <p:spPr>
              <a:xfrm>
                <a:off x="0" y="0"/>
                <a:ext cx="851937" cy="638953"/>
              </a:xfrm>
              <a:prstGeom prst="roundRect">
                <a:avLst>
                  <a:gd name="adj" fmla="val 7500"/>
                </a:avLst>
              </a:prstGeom>
              <a:gradFill flip="none" rotWithShape="1">
                <a:gsLst>
                  <a:gs pos="0">
                    <a:srgbClr val="DF883F"/>
                  </a:gs>
                  <a:gs pos="80000">
                    <a:srgbClr val="DF883F"/>
                  </a:gs>
                  <a:gs pos="100000">
                    <a:srgbClr val="DF883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673" name="Shape 673"/>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Design</a:t>
                </a:r>
              </a:p>
            </p:txBody>
          </p:sp>
        </p:grpSp>
        <p:sp>
          <p:nvSpPr>
            <p:cNvPr id="675" name="Shape 675"/>
            <p:cNvSpPr/>
            <p:nvPr/>
          </p:nvSpPr>
          <p:spPr>
            <a:xfrm>
              <a:off x="945649" y="225763"/>
              <a:ext cx="187427" cy="187427"/>
            </a:xfrm>
            <a:prstGeom prst="rightArrow">
              <a:avLst>
                <a:gd name="adj1" fmla="val 64000"/>
                <a:gd name="adj2" fmla="val 50000"/>
              </a:avLst>
            </a:prstGeom>
            <a:solidFill>
              <a:srgbClr val="EB8F43"/>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678" name="Group 678"/>
            <p:cNvGrpSpPr/>
            <p:nvPr/>
          </p:nvGrpSpPr>
          <p:grpSpPr>
            <a:xfrm>
              <a:off x="1226788" y="0"/>
              <a:ext cx="851937" cy="638953"/>
              <a:chOff x="0" y="0"/>
              <a:chExt cx="851936" cy="638952"/>
            </a:xfrm>
          </p:grpSpPr>
          <p:sp>
            <p:nvSpPr>
              <p:cNvPr id="676" name="Shape 676"/>
              <p:cNvSpPr/>
              <p:nvPr/>
            </p:nvSpPr>
            <p:spPr>
              <a:xfrm>
                <a:off x="0" y="0"/>
                <a:ext cx="851937" cy="638953"/>
              </a:xfrm>
              <a:prstGeom prst="roundRect">
                <a:avLst>
                  <a:gd name="adj" fmla="val 7500"/>
                </a:avLst>
              </a:prstGeom>
              <a:gradFill flip="none" rotWithShape="1">
                <a:gsLst>
                  <a:gs pos="0">
                    <a:srgbClr val="8A5023"/>
                  </a:gs>
                  <a:gs pos="80000">
                    <a:srgbClr val="8A5023"/>
                  </a:gs>
                  <a:gs pos="100000">
                    <a:srgbClr val="8A5023"/>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677" name="Shape 677"/>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Code</a:t>
                </a:r>
              </a:p>
            </p:txBody>
          </p:sp>
        </p:grpSp>
        <p:sp>
          <p:nvSpPr>
            <p:cNvPr id="679" name="Shape 679"/>
            <p:cNvSpPr/>
            <p:nvPr/>
          </p:nvSpPr>
          <p:spPr>
            <a:xfrm>
              <a:off x="2172437" y="225763"/>
              <a:ext cx="187428" cy="187427"/>
            </a:xfrm>
            <a:prstGeom prst="rightArrow">
              <a:avLst>
                <a:gd name="adj1" fmla="val 64000"/>
                <a:gd name="adj2" fmla="val 50000"/>
              </a:avLst>
            </a:prstGeom>
            <a:solidFill>
              <a:srgbClr val="98511B"/>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682" name="Group 682"/>
            <p:cNvGrpSpPr/>
            <p:nvPr/>
          </p:nvGrpSpPr>
          <p:grpSpPr>
            <a:xfrm>
              <a:off x="2453577" y="0"/>
              <a:ext cx="851937" cy="638953"/>
              <a:chOff x="0" y="0"/>
              <a:chExt cx="851936" cy="638952"/>
            </a:xfrm>
          </p:grpSpPr>
          <p:sp>
            <p:nvSpPr>
              <p:cNvPr id="680" name="Shape 680"/>
              <p:cNvSpPr/>
              <p:nvPr/>
            </p:nvSpPr>
            <p:spPr>
              <a:xfrm>
                <a:off x="0" y="0"/>
                <a:ext cx="851937" cy="638953"/>
              </a:xfrm>
              <a:prstGeom prst="roundRect">
                <a:avLst>
                  <a:gd name="adj" fmla="val 7500"/>
                </a:avLst>
              </a:prstGeom>
              <a:gradFill flip="none" rotWithShape="1">
                <a:gsLst>
                  <a:gs pos="0">
                    <a:srgbClr val="935121"/>
                  </a:gs>
                  <a:gs pos="80000">
                    <a:srgbClr val="935121"/>
                  </a:gs>
                  <a:gs pos="100000">
                    <a:srgbClr val="935121"/>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681" name="Shape 681"/>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Build</a:t>
                </a:r>
              </a:p>
            </p:txBody>
          </p:sp>
        </p:grpSp>
        <p:sp>
          <p:nvSpPr>
            <p:cNvPr id="683" name="Shape 683"/>
            <p:cNvSpPr/>
            <p:nvPr/>
          </p:nvSpPr>
          <p:spPr>
            <a:xfrm>
              <a:off x="3399226" y="225763"/>
              <a:ext cx="187427" cy="187427"/>
            </a:xfrm>
            <a:prstGeom prst="rightArrow">
              <a:avLst>
                <a:gd name="adj1" fmla="val 64000"/>
                <a:gd name="adj2" fmla="val 50000"/>
              </a:avLst>
            </a:prstGeom>
            <a:solidFill>
              <a:srgbClr val="A0521A"/>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686" name="Group 686"/>
            <p:cNvGrpSpPr/>
            <p:nvPr/>
          </p:nvGrpSpPr>
          <p:grpSpPr>
            <a:xfrm>
              <a:off x="3680365" y="0"/>
              <a:ext cx="851938" cy="638953"/>
              <a:chOff x="0" y="0"/>
              <a:chExt cx="851936" cy="638952"/>
            </a:xfrm>
          </p:grpSpPr>
          <p:sp>
            <p:nvSpPr>
              <p:cNvPr id="684" name="Shape 684"/>
              <p:cNvSpPr/>
              <p:nvPr/>
            </p:nvSpPr>
            <p:spPr>
              <a:xfrm>
                <a:off x="0" y="0"/>
                <a:ext cx="851937" cy="638953"/>
              </a:xfrm>
              <a:prstGeom prst="roundRect">
                <a:avLst>
                  <a:gd name="adj" fmla="val 7500"/>
                </a:avLst>
              </a:prstGeom>
              <a:gradFill flip="none" rotWithShape="1">
                <a:gsLst>
                  <a:gs pos="0">
                    <a:srgbClr val="9C511F"/>
                  </a:gs>
                  <a:gs pos="80000">
                    <a:srgbClr val="9C511F"/>
                  </a:gs>
                  <a:gs pos="100000">
                    <a:srgbClr val="9C511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685" name="Shape 685"/>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Test</a:t>
                </a:r>
              </a:p>
            </p:txBody>
          </p:sp>
        </p:grpSp>
        <p:sp>
          <p:nvSpPr>
            <p:cNvPr id="687" name="Shape 687"/>
            <p:cNvSpPr/>
            <p:nvPr/>
          </p:nvSpPr>
          <p:spPr>
            <a:xfrm>
              <a:off x="4626015" y="225763"/>
              <a:ext cx="187427" cy="187427"/>
            </a:xfrm>
            <a:prstGeom prst="rightArrow">
              <a:avLst>
                <a:gd name="adj1" fmla="val 64000"/>
                <a:gd name="adj2" fmla="val 50000"/>
              </a:avLst>
            </a:prstGeom>
            <a:solidFill>
              <a:srgbClr val="A95319"/>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690" name="Group 690"/>
            <p:cNvGrpSpPr/>
            <p:nvPr/>
          </p:nvGrpSpPr>
          <p:grpSpPr>
            <a:xfrm>
              <a:off x="4907154" y="0"/>
              <a:ext cx="851937" cy="638953"/>
              <a:chOff x="0" y="0"/>
              <a:chExt cx="851936" cy="638952"/>
            </a:xfrm>
          </p:grpSpPr>
          <p:sp>
            <p:nvSpPr>
              <p:cNvPr id="688" name="Shape 688"/>
              <p:cNvSpPr/>
              <p:nvPr/>
            </p:nvSpPr>
            <p:spPr>
              <a:xfrm>
                <a:off x="0" y="0"/>
                <a:ext cx="851937" cy="638953"/>
              </a:xfrm>
              <a:prstGeom prst="roundRect">
                <a:avLst>
                  <a:gd name="adj" fmla="val 7500"/>
                </a:avLst>
              </a:prstGeom>
              <a:gradFill flip="none" rotWithShape="1">
                <a:gsLst>
                  <a:gs pos="0">
                    <a:srgbClr val="A5511B"/>
                  </a:gs>
                  <a:gs pos="80000">
                    <a:srgbClr val="A5511B"/>
                  </a:gs>
                  <a:gs pos="100000">
                    <a:srgbClr val="A5511B"/>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689" name="Shape 689"/>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Release</a:t>
                </a:r>
              </a:p>
            </p:txBody>
          </p:sp>
        </p:grpSp>
        <p:sp>
          <p:nvSpPr>
            <p:cNvPr id="691" name="Shape 691"/>
            <p:cNvSpPr/>
            <p:nvPr/>
          </p:nvSpPr>
          <p:spPr>
            <a:xfrm>
              <a:off x="5852803" y="225763"/>
              <a:ext cx="187427" cy="187427"/>
            </a:xfrm>
            <a:prstGeom prst="rightArrow">
              <a:avLst>
                <a:gd name="adj1" fmla="val 64000"/>
                <a:gd name="adj2" fmla="val 50000"/>
              </a:avLst>
            </a:prstGeom>
            <a:solidFill>
              <a:srgbClr val="B15318"/>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694" name="Group 694"/>
            <p:cNvGrpSpPr/>
            <p:nvPr/>
          </p:nvGrpSpPr>
          <p:grpSpPr>
            <a:xfrm>
              <a:off x="6133942" y="0"/>
              <a:ext cx="851938" cy="638953"/>
              <a:chOff x="0" y="0"/>
              <a:chExt cx="851936" cy="638952"/>
            </a:xfrm>
          </p:grpSpPr>
          <p:sp>
            <p:nvSpPr>
              <p:cNvPr id="692" name="Shape 692"/>
              <p:cNvSpPr/>
              <p:nvPr/>
            </p:nvSpPr>
            <p:spPr>
              <a:xfrm>
                <a:off x="0" y="0"/>
                <a:ext cx="851937" cy="638953"/>
              </a:xfrm>
              <a:prstGeom prst="roundRect">
                <a:avLst>
                  <a:gd name="adj" fmla="val 7500"/>
                </a:avLst>
              </a:prstGeom>
              <a:gradFill flip="none" rotWithShape="1">
                <a:gsLst>
                  <a:gs pos="0">
                    <a:srgbClr val="AE4F18"/>
                  </a:gs>
                  <a:gs pos="80000">
                    <a:srgbClr val="AE4F18"/>
                  </a:gs>
                  <a:gs pos="100000">
                    <a:srgbClr val="AE4F18"/>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693" name="Shape 693"/>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Deploy</a:t>
                </a:r>
              </a:p>
            </p:txBody>
          </p:sp>
        </p:grpSp>
        <p:sp>
          <p:nvSpPr>
            <p:cNvPr id="695" name="Shape 695"/>
            <p:cNvSpPr/>
            <p:nvPr/>
          </p:nvSpPr>
          <p:spPr>
            <a:xfrm>
              <a:off x="7079592" y="225763"/>
              <a:ext cx="187427" cy="187427"/>
            </a:xfrm>
            <a:prstGeom prst="rightArrow">
              <a:avLst>
                <a:gd name="adj1" fmla="val 64000"/>
                <a:gd name="adj2" fmla="val 50000"/>
              </a:avLst>
            </a:prstGeom>
            <a:solidFill>
              <a:srgbClr val="B95216"/>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698" name="Group 698"/>
            <p:cNvGrpSpPr/>
            <p:nvPr/>
          </p:nvGrpSpPr>
          <p:grpSpPr>
            <a:xfrm>
              <a:off x="7360731" y="0"/>
              <a:ext cx="851937" cy="638953"/>
              <a:chOff x="0" y="0"/>
              <a:chExt cx="851936" cy="638952"/>
            </a:xfrm>
          </p:grpSpPr>
          <p:sp>
            <p:nvSpPr>
              <p:cNvPr id="696" name="Shape 696"/>
              <p:cNvSpPr/>
              <p:nvPr/>
            </p:nvSpPr>
            <p:spPr>
              <a:xfrm>
                <a:off x="0" y="0"/>
                <a:ext cx="851937" cy="638953"/>
              </a:xfrm>
              <a:prstGeom prst="roundRect">
                <a:avLst>
                  <a:gd name="adj" fmla="val 7500"/>
                </a:avLst>
              </a:prstGeom>
              <a:gradFill flip="none" rotWithShape="1">
                <a:gsLst>
                  <a:gs pos="0">
                    <a:srgbClr val="F9BD9C"/>
                  </a:gs>
                  <a:gs pos="80000">
                    <a:srgbClr val="F9BD9C"/>
                  </a:gs>
                  <a:gs pos="100000">
                    <a:srgbClr val="F9BD9C"/>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697" name="Shape 697"/>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Operate</a:t>
                </a:r>
              </a:p>
            </p:txBody>
          </p:sp>
        </p:grpSp>
      </p:grpSp>
      <p:sp>
        <p:nvSpPr>
          <p:cNvPr id="700" name="Shape 700"/>
          <p:cNvSpPr/>
          <p:nvPr/>
        </p:nvSpPr>
        <p:spPr>
          <a:xfrm>
            <a:off x="0" y="3508285"/>
            <a:ext cx="1237899" cy="2033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62" y="4342"/>
                </a:moveTo>
                <a:lnTo>
                  <a:pt x="14790" y="0"/>
                </a:lnTo>
                <a:lnTo>
                  <a:pt x="14525" y="5777"/>
                </a:lnTo>
                <a:lnTo>
                  <a:pt x="18007" y="3172"/>
                </a:lnTo>
                <a:lnTo>
                  <a:pt x="16380" y="6532"/>
                </a:lnTo>
                <a:lnTo>
                  <a:pt x="21600" y="6645"/>
                </a:lnTo>
                <a:lnTo>
                  <a:pt x="16985" y="9402"/>
                </a:lnTo>
                <a:lnTo>
                  <a:pt x="18270" y="11290"/>
                </a:lnTo>
                <a:lnTo>
                  <a:pt x="16380" y="12310"/>
                </a:lnTo>
                <a:lnTo>
                  <a:pt x="18877" y="15632"/>
                </a:lnTo>
                <a:lnTo>
                  <a:pt x="14640" y="14350"/>
                </a:lnTo>
                <a:lnTo>
                  <a:pt x="14942" y="17370"/>
                </a:lnTo>
                <a:lnTo>
                  <a:pt x="12180" y="15935"/>
                </a:lnTo>
                <a:lnTo>
                  <a:pt x="11612" y="18842"/>
                </a:lnTo>
                <a:lnTo>
                  <a:pt x="9872" y="17370"/>
                </a:lnTo>
                <a:lnTo>
                  <a:pt x="8700" y="19712"/>
                </a:lnTo>
                <a:lnTo>
                  <a:pt x="7527" y="18125"/>
                </a:lnTo>
                <a:lnTo>
                  <a:pt x="4917" y="21600"/>
                </a:lnTo>
                <a:lnTo>
                  <a:pt x="4805" y="18240"/>
                </a:lnTo>
                <a:lnTo>
                  <a:pt x="1285" y="17825"/>
                </a:lnTo>
                <a:lnTo>
                  <a:pt x="3330" y="15370"/>
                </a:lnTo>
                <a:lnTo>
                  <a:pt x="0" y="12877"/>
                </a:lnTo>
                <a:lnTo>
                  <a:pt x="3935" y="11592"/>
                </a:lnTo>
                <a:lnTo>
                  <a:pt x="1172" y="8270"/>
                </a:lnTo>
                <a:lnTo>
                  <a:pt x="5372" y="7817"/>
                </a:lnTo>
                <a:lnTo>
                  <a:pt x="4502" y="3625"/>
                </a:lnTo>
                <a:lnTo>
                  <a:pt x="8550" y="6382"/>
                </a:lnTo>
                <a:lnTo>
                  <a:pt x="9722" y="1887"/>
                </a:ln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grpSp>
        <p:nvGrpSpPr>
          <p:cNvPr id="738" name="Group 738" descr="Continuous Delivery Diagram&#10;&#10;A graphic that starts with &quot;idea, innovation, feature, fix&quot; on the left.  Then design, code, build, test, release, deploy, operate as a row of boxes.  Then an arrow, labeled feedback/continuous improvement, that points back from operate to design.  Above this is a line labeled &quot;continuous delivery&quot; that stretches from design to deploy.  Below this line is another line labeled &quot;continuous integration&quot; that stretches from design to release.  Below this is a third line labeled &quot;agile development&quot; that stretches from design to build."/>
          <p:cNvGrpSpPr/>
          <p:nvPr/>
        </p:nvGrpSpPr>
        <p:grpSpPr>
          <a:xfrm>
            <a:off x="124673" y="1480851"/>
            <a:ext cx="8631937" cy="4558876"/>
            <a:chOff x="0" y="0"/>
            <a:chExt cx="8631936" cy="4558875"/>
          </a:xfrm>
        </p:grpSpPr>
        <p:grpSp>
          <p:nvGrpSpPr>
            <p:cNvPr id="704" name="Group 704"/>
            <p:cNvGrpSpPr/>
            <p:nvPr/>
          </p:nvGrpSpPr>
          <p:grpSpPr>
            <a:xfrm>
              <a:off x="1333060" y="2306320"/>
              <a:ext cx="861257" cy="523103"/>
              <a:chOff x="0" y="0"/>
              <a:chExt cx="861255" cy="523101"/>
            </a:xfrm>
          </p:grpSpPr>
          <p:sp>
            <p:nvSpPr>
              <p:cNvPr id="701" name="Shape 701"/>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702" name="Shape 702"/>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703" name="Shape 703"/>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708" name="Group 708"/>
            <p:cNvGrpSpPr/>
            <p:nvPr/>
          </p:nvGrpSpPr>
          <p:grpSpPr>
            <a:xfrm>
              <a:off x="2395359" y="2306320"/>
              <a:ext cx="861256" cy="523103"/>
              <a:chOff x="0" y="0"/>
              <a:chExt cx="861255" cy="523101"/>
            </a:xfrm>
          </p:grpSpPr>
          <p:sp>
            <p:nvSpPr>
              <p:cNvPr id="705" name="Shape 705"/>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706" name="Shape 706"/>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707" name="Shape 707"/>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712" name="Group 712"/>
            <p:cNvGrpSpPr/>
            <p:nvPr/>
          </p:nvGrpSpPr>
          <p:grpSpPr>
            <a:xfrm>
              <a:off x="3589599" y="2306320"/>
              <a:ext cx="861256" cy="523103"/>
              <a:chOff x="0" y="0"/>
              <a:chExt cx="861255" cy="523101"/>
            </a:xfrm>
          </p:grpSpPr>
          <p:sp>
            <p:nvSpPr>
              <p:cNvPr id="709" name="Shape 709"/>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710" name="Shape 710"/>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711" name="Shape 711"/>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716" name="Group 716"/>
            <p:cNvGrpSpPr/>
            <p:nvPr/>
          </p:nvGrpSpPr>
          <p:grpSpPr>
            <a:xfrm>
              <a:off x="4793319" y="2324269"/>
              <a:ext cx="861256" cy="523103"/>
              <a:chOff x="0" y="0"/>
              <a:chExt cx="861255" cy="523101"/>
            </a:xfrm>
          </p:grpSpPr>
          <p:sp>
            <p:nvSpPr>
              <p:cNvPr id="713" name="Shape 713"/>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714" name="Shape 714"/>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715" name="Shape 715"/>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720" name="Group 720"/>
            <p:cNvGrpSpPr/>
            <p:nvPr/>
          </p:nvGrpSpPr>
          <p:grpSpPr>
            <a:xfrm>
              <a:off x="5892779" y="2324269"/>
              <a:ext cx="861256" cy="523103"/>
              <a:chOff x="0" y="0"/>
              <a:chExt cx="861255" cy="523101"/>
            </a:xfrm>
          </p:grpSpPr>
          <p:sp>
            <p:nvSpPr>
              <p:cNvPr id="717" name="Shape 717"/>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718" name="Shape 718"/>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719" name="Shape 719"/>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724" name="Group 724"/>
            <p:cNvGrpSpPr/>
            <p:nvPr/>
          </p:nvGrpSpPr>
          <p:grpSpPr>
            <a:xfrm>
              <a:off x="6982760" y="2324270"/>
              <a:ext cx="861256" cy="523103"/>
              <a:chOff x="0" y="0"/>
              <a:chExt cx="861255" cy="523101"/>
            </a:xfrm>
          </p:grpSpPr>
          <p:sp>
            <p:nvSpPr>
              <p:cNvPr id="721" name="Shape 721"/>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722" name="Shape 722"/>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723" name="Shape 723"/>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sp>
          <p:nvSpPr>
            <p:cNvPr id="725" name="Shape 725"/>
            <p:cNvSpPr/>
            <p:nvPr/>
          </p:nvSpPr>
          <p:spPr>
            <a:xfrm>
              <a:off x="635453" y="1873907"/>
              <a:ext cx="2943414" cy="1"/>
            </a:xfrm>
            <a:prstGeom prst="line">
              <a:avLst/>
            </a:prstGeom>
            <a:noFill/>
            <a:ln w="25400" cap="flat">
              <a:solidFill>
                <a:srgbClr val="B3A2C7"/>
              </a:solidFill>
              <a:prstDash val="solid"/>
              <a:bevel/>
              <a:headEnd type="triangle" w="med" len="med"/>
              <a:tailEnd type="triangle" w="med" len="med"/>
            </a:ln>
            <a:effectLst>
              <a:outerShdw sx="100000" sy="100000" kx="0" ky="0" algn="b" rotWithShape="0" blurRad="50800" dist="38100" dir="5400000">
                <a:srgbClr val="000000">
                  <a:alpha val="40000"/>
                </a:srgbClr>
              </a:outerShdw>
            </a:effectLst>
          </p:spPr>
          <p:txBody>
            <a:bodyPr wrap="square" lIns="0" tIns="0" rIns="0" bIns="0" numCol="1" anchor="t">
              <a:noAutofit/>
            </a:bodyPr>
            <a:lstStyle/>
            <a:p>
              <a:pPr lvl="0" defTabSz="457200">
                <a:defRPr sz="1200">
                  <a:latin typeface="+mn-lt"/>
                  <a:ea typeface="+mn-ea"/>
                  <a:cs typeface="+mn-cs"/>
                  <a:sym typeface="Helvetica"/>
                </a:defRPr>
              </a:pPr>
            </a:p>
          </p:txBody>
        </p:sp>
        <p:sp>
          <p:nvSpPr>
            <p:cNvPr id="726" name="Shape 726"/>
            <p:cNvSpPr/>
            <p:nvPr/>
          </p:nvSpPr>
          <p:spPr>
            <a:xfrm>
              <a:off x="635452" y="1237894"/>
              <a:ext cx="4462032" cy="1"/>
            </a:xfrm>
            <a:prstGeom prst="line">
              <a:avLst/>
            </a:prstGeom>
            <a:noFill/>
            <a:ln w="25400" cap="flat">
              <a:solidFill>
                <a:srgbClr val="B3A2C7"/>
              </a:solidFill>
              <a:prstDash val="solid"/>
              <a:bevel/>
              <a:headEnd type="triangle" w="med" len="med"/>
              <a:tailEnd type="triangle" w="med" len="med"/>
            </a:ln>
            <a:effectLst>
              <a:outerShdw sx="100000" sy="100000" kx="0" ky="0" algn="b" rotWithShape="0" blurRad="50800" dist="38100" dir="5400000">
                <a:srgbClr val="000000">
                  <a:alpha val="40000"/>
                </a:srgbClr>
              </a:outerShdw>
            </a:effectLst>
          </p:spPr>
          <p:txBody>
            <a:bodyPr wrap="square" lIns="0" tIns="0" rIns="0" bIns="0" numCol="1" anchor="t">
              <a:noAutofit/>
            </a:bodyPr>
            <a:lstStyle/>
            <a:p>
              <a:pPr lvl="0" defTabSz="457200">
                <a:defRPr sz="1200">
                  <a:latin typeface="+mn-lt"/>
                  <a:ea typeface="+mn-ea"/>
                  <a:cs typeface="+mn-cs"/>
                  <a:sym typeface="Helvetica"/>
                </a:defRPr>
              </a:pPr>
            </a:p>
          </p:txBody>
        </p:sp>
        <p:sp>
          <p:nvSpPr>
            <p:cNvPr id="727" name="Shape 727"/>
            <p:cNvSpPr/>
            <p:nvPr/>
          </p:nvSpPr>
          <p:spPr>
            <a:xfrm>
              <a:off x="635452" y="492356"/>
              <a:ext cx="5719292" cy="1"/>
            </a:xfrm>
            <a:prstGeom prst="line">
              <a:avLst/>
            </a:prstGeom>
            <a:noFill/>
            <a:ln w="44450" cap="flat">
              <a:solidFill>
                <a:srgbClr val="FF8000"/>
              </a:solidFill>
              <a:prstDash val="solid"/>
              <a:bevel/>
              <a:headEnd type="triangle" w="med" len="med"/>
              <a:tailEnd type="triangle" w="med" len="med"/>
            </a:ln>
            <a:effectLst>
              <a:outerShdw sx="100000" sy="100000" kx="0" ky="0" algn="b" rotWithShape="0" blurRad="50800" dist="38100" dir="5400000">
                <a:srgbClr val="000000">
                  <a:alpha val="40000"/>
                </a:srgbClr>
              </a:outerShdw>
            </a:effectLst>
          </p:spPr>
          <p:txBody>
            <a:bodyPr wrap="square" lIns="0" tIns="0" rIns="0" bIns="0" numCol="1" anchor="t">
              <a:noAutofit/>
            </a:bodyPr>
            <a:lstStyle/>
            <a:p>
              <a:pPr lvl="0" defTabSz="457200">
                <a:defRPr sz="1200">
                  <a:latin typeface="+mn-lt"/>
                  <a:ea typeface="+mn-ea"/>
                  <a:cs typeface="+mn-cs"/>
                  <a:sym typeface="Helvetica"/>
                </a:defRPr>
              </a:pPr>
            </a:p>
          </p:txBody>
        </p:sp>
        <p:sp>
          <p:nvSpPr>
            <p:cNvPr id="728" name="Shape 728"/>
            <p:cNvSpPr/>
            <p:nvPr/>
          </p:nvSpPr>
          <p:spPr>
            <a:xfrm>
              <a:off x="979317" y="1423662"/>
              <a:ext cx="2236103"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lvl1pPr>
            </a:lstStyle>
            <a:p>
              <a:pPr lvl="0">
                <a:defRPr sz="1800"/>
              </a:pPr>
              <a:r>
                <a:rPr sz="2000"/>
                <a:t>Agile Development</a:t>
              </a:r>
            </a:p>
          </p:txBody>
        </p:sp>
        <p:sp>
          <p:nvSpPr>
            <p:cNvPr id="729" name="Shape 729"/>
            <p:cNvSpPr/>
            <p:nvPr/>
          </p:nvSpPr>
          <p:spPr>
            <a:xfrm>
              <a:off x="979317" y="771193"/>
              <a:ext cx="2660016"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lvl1pPr>
            </a:lstStyle>
            <a:p>
              <a:pPr lvl="0">
                <a:defRPr sz="1800"/>
              </a:pPr>
              <a:r>
                <a:rPr sz="2000"/>
                <a:t>Continuous Integration</a:t>
              </a:r>
            </a:p>
          </p:txBody>
        </p:sp>
        <p:sp>
          <p:nvSpPr>
            <p:cNvPr id="730" name="Shape 730"/>
            <p:cNvSpPr/>
            <p:nvPr/>
          </p:nvSpPr>
          <p:spPr>
            <a:xfrm>
              <a:off x="979316" y="0"/>
              <a:ext cx="2377119" cy="3752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000"/>
              </a:lvl1pPr>
            </a:lstStyle>
            <a:p>
              <a:pPr lvl="0">
                <a:defRPr sz="1800"/>
              </a:pPr>
              <a:r>
                <a:rPr sz="2000"/>
                <a:t>Continuous Delivery</a:t>
              </a:r>
            </a:p>
          </p:txBody>
        </p:sp>
        <p:grpSp>
          <p:nvGrpSpPr>
            <p:cNvPr id="734" name="Group 734"/>
            <p:cNvGrpSpPr/>
            <p:nvPr/>
          </p:nvGrpSpPr>
          <p:grpSpPr>
            <a:xfrm>
              <a:off x="1062956" y="3470587"/>
              <a:ext cx="7568981" cy="590476"/>
              <a:chOff x="0" y="0"/>
              <a:chExt cx="7568979" cy="590475"/>
            </a:xfrm>
          </p:grpSpPr>
          <p:sp>
            <p:nvSpPr>
              <p:cNvPr id="731" name="Shape 731"/>
              <p:cNvSpPr/>
              <p:nvPr/>
            </p:nvSpPr>
            <p:spPr>
              <a:xfrm flipH="1">
                <a:off x="0" y="0"/>
                <a:ext cx="7568980" cy="590476"/>
              </a:xfrm>
              <a:custGeom>
                <a:avLst/>
                <a:gdLst/>
                <a:ahLst/>
                <a:cxnLst>
                  <a:cxn ang="0">
                    <a:pos x="wd2" y="hd2"/>
                  </a:cxn>
                  <a:cxn ang="5400000">
                    <a:pos x="wd2" y="hd2"/>
                  </a:cxn>
                  <a:cxn ang="10800000">
                    <a:pos x="wd2" y="hd2"/>
                  </a:cxn>
                  <a:cxn ang="16200000">
                    <a:pos x="wd2" y="hd2"/>
                  </a:cxn>
                </a:cxnLst>
                <a:rect l="0" t="0" r="r" b="b"/>
                <a:pathLst>
                  <a:path w="21600" h="21407" fill="norm" stroke="1" extrusionOk="0">
                    <a:moveTo>
                      <a:pt x="21373" y="0"/>
                    </a:moveTo>
                    <a:lnTo>
                      <a:pt x="21600" y="5352"/>
                    </a:lnTo>
                    <a:lnTo>
                      <a:pt x="21248" y="5352"/>
                    </a:lnTo>
                    <a:lnTo>
                      <a:pt x="21248" y="5352"/>
                    </a:lnTo>
                    <a:cubicBezTo>
                      <a:pt x="20022" y="14957"/>
                      <a:pt x="15695" y="21600"/>
                      <a:pt x="10792" y="21403"/>
                    </a:cubicBezTo>
                    <a:lnTo>
                      <a:pt x="10792" y="21403"/>
                    </a:lnTo>
                    <a:cubicBezTo>
                      <a:pt x="15538" y="21211"/>
                      <a:pt x="19640" y="14650"/>
                      <a:pt x="20827" y="5352"/>
                    </a:cubicBezTo>
                    <a:lnTo>
                      <a:pt x="20475" y="5352"/>
                    </a:lnTo>
                    <a:close/>
                    <a:moveTo>
                      <a:pt x="10581" y="21407"/>
                    </a:moveTo>
                    <a:cubicBezTo>
                      <a:pt x="4737" y="21407"/>
                      <a:pt x="0" y="11823"/>
                      <a:pt x="0" y="0"/>
                    </a:cubicBezTo>
                    <a:lnTo>
                      <a:pt x="421" y="0"/>
                    </a:lnTo>
                    <a:lnTo>
                      <a:pt x="421" y="0"/>
                    </a:lnTo>
                    <a:cubicBezTo>
                      <a:pt x="421" y="11823"/>
                      <a:pt x="5159" y="21407"/>
                      <a:pt x="11003" y="21407"/>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732" name="Shape 732"/>
              <p:cNvSpPr/>
              <p:nvPr/>
            </p:nvSpPr>
            <p:spPr>
              <a:xfrm flipH="1">
                <a:off x="3713478" y="0"/>
                <a:ext cx="3855502" cy="59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73" y="21600"/>
                    </a:moveTo>
                    <a:cubicBezTo>
                      <a:pt x="9300" y="21600"/>
                      <a:pt x="0" y="11929"/>
                      <a:pt x="0" y="0"/>
                    </a:cubicBezTo>
                    <a:lnTo>
                      <a:pt x="827" y="0"/>
                    </a:lnTo>
                    <a:lnTo>
                      <a:pt x="827" y="0"/>
                    </a:lnTo>
                    <a:cubicBezTo>
                      <a:pt x="827" y="11929"/>
                      <a:pt x="10127"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733" name="Shape 733"/>
              <p:cNvSpPr/>
              <p:nvPr/>
            </p:nvSpPr>
            <p:spPr>
              <a:xfrm flipH="1">
                <a:off x="0" y="0"/>
                <a:ext cx="7568980" cy="59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2" y="21596"/>
                    </a:moveTo>
                    <a:lnTo>
                      <a:pt x="10792" y="21596"/>
                    </a:lnTo>
                    <a:cubicBezTo>
                      <a:pt x="15538" y="21403"/>
                      <a:pt x="19640" y="14782"/>
                      <a:pt x="20827" y="5400"/>
                    </a:cubicBezTo>
                    <a:lnTo>
                      <a:pt x="20475" y="5400"/>
                    </a:lnTo>
                    <a:lnTo>
                      <a:pt x="21373" y="0"/>
                    </a:lnTo>
                    <a:lnTo>
                      <a:pt x="21600" y="5400"/>
                    </a:lnTo>
                    <a:lnTo>
                      <a:pt x="21248" y="5400"/>
                    </a:lnTo>
                    <a:lnTo>
                      <a:pt x="21248" y="5400"/>
                    </a:lnTo>
                    <a:cubicBezTo>
                      <a:pt x="20042" y="14937"/>
                      <a:pt x="15828" y="21600"/>
                      <a:pt x="11003" y="21600"/>
                    </a:cubicBezTo>
                    <a:lnTo>
                      <a:pt x="10581" y="21600"/>
                    </a:lnTo>
                    <a:cubicBezTo>
                      <a:pt x="4737" y="21600"/>
                      <a:pt x="0" y="11929"/>
                      <a:pt x="0" y="0"/>
                    </a:cubicBezTo>
                    <a:lnTo>
                      <a:pt x="421" y="0"/>
                    </a:lnTo>
                    <a:lnTo>
                      <a:pt x="421" y="0"/>
                    </a:lnTo>
                    <a:cubicBezTo>
                      <a:pt x="421" y="11929"/>
                      <a:pt x="5159" y="21600"/>
                      <a:pt x="11003"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sp>
          <p:nvSpPr>
            <p:cNvPr id="735" name="Shape 735"/>
            <p:cNvSpPr/>
            <p:nvPr/>
          </p:nvSpPr>
          <p:spPr>
            <a:xfrm>
              <a:off x="4244538" y="3580733"/>
              <a:ext cx="1108061"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Feedback</a:t>
              </a:r>
            </a:p>
          </p:txBody>
        </p:sp>
        <p:sp>
          <p:nvSpPr>
            <p:cNvPr id="736" name="Shape 736"/>
            <p:cNvSpPr/>
            <p:nvPr/>
          </p:nvSpPr>
          <p:spPr>
            <a:xfrm>
              <a:off x="0" y="2701025"/>
              <a:ext cx="1070440" cy="8984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400"/>
                <a:t>Idea</a:t>
              </a:r>
              <a:endParaRPr sz="1400"/>
            </a:p>
            <a:p>
              <a:pPr lvl="0"/>
              <a:r>
                <a:rPr sz="1400"/>
                <a:t>Innovation</a:t>
              </a:r>
              <a:endParaRPr sz="1400"/>
            </a:p>
            <a:p>
              <a:pPr lvl="0"/>
              <a:r>
                <a:rPr sz="1400"/>
                <a:t>Feature</a:t>
              </a:r>
              <a:endParaRPr sz="1400"/>
            </a:p>
            <a:p>
              <a:pPr lvl="0"/>
              <a:r>
                <a:rPr sz="1400"/>
                <a:t>Fix</a:t>
              </a:r>
            </a:p>
          </p:txBody>
        </p:sp>
        <p:sp>
          <p:nvSpPr>
            <p:cNvPr id="737" name="Shape 737"/>
            <p:cNvSpPr/>
            <p:nvPr/>
          </p:nvSpPr>
          <p:spPr>
            <a:xfrm>
              <a:off x="3637196" y="4208214"/>
              <a:ext cx="2658143"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Continuous Improvement</a:t>
              </a:r>
            </a:p>
          </p:txBody>
        </p:sp>
      </p:grpSp>
      <p:sp>
        <p:nvSpPr>
          <p:cNvPr id="739" name="Shape 739"/>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
        <p:nvSpPr>
          <p:cNvPr id="740" name="Shape 740"/>
          <p:cNvSpPr/>
          <p:nvPr/>
        </p:nvSpPr>
        <p:spPr>
          <a:xfrm>
            <a:off x="3780987" y="3160236"/>
            <a:ext cx="676199"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2001 </a:t>
            </a:r>
          </a:p>
        </p:txBody>
      </p:sp>
      <p:sp>
        <p:nvSpPr>
          <p:cNvPr id="741" name="Shape 741"/>
          <p:cNvSpPr/>
          <p:nvPr/>
        </p:nvSpPr>
        <p:spPr>
          <a:xfrm>
            <a:off x="5261062" y="2547830"/>
            <a:ext cx="676200"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2001 </a:t>
            </a:r>
          </a:p>
        </p:txBody>
      </p:sp>
      <p:sp>
        <p:nvSpPr>
          <p:cNvPr id="742" name="Shape 742"/>
          <p:cNvSpPr/>
          <p:nvPr/>
        </p:nvSpPr>
        <p:spPr>
          <a:xfrm>
            <a:off x="6539100" y="1791122"/>
            <a:ext cx="67619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2010 </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 name="Shape 746"/>
          <p:cNvSpPr/>
          <p:nvPr/>
        </p:nvSpPr>
        <p:spPr>
          <a:xfrm>
            <a:off x="761762" y="1179561"/>
            <a:ext cx="7564195" cy="35038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4000"/>
              <a:t>How long would it take to deploy a change involving just one single line of code?</a:t>
            </a:r>
            <a:endParaRPr sz="4000"/>
          </a:p>
          <a:p>
            <a:pPr lvl="0"/>
            <a:endParaRPr sz="4000"/>
          </a:p>
          <a:p>
            <a:pPr lvl="0"/>
            <a:r>
              <a:rPr sz="4000"/>
              <a:t>Can you do this on a repeatable, reliable basis?  </a:t>
            </a:r>
          </a:p>
        </p:txBody>
      </p:sp>
      <p:sp>
        <p:nvSpPr>
          <p:cNvPr id="747" name="Shape 747"/>
          <p:cNvSpPr/>
          <p:nvPr/>
        </p:nvSpPr>
        <p:spPr>
          <a:xfrm>
            <a:off x="1768414" y="5734508"/>
            <a:ext cx="5843474"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stStyle>
          <a:p>
            <a:pPr lvl="0"/>
            <a:r>
              <a:t>Mary &amp; Tom Poppendieck – Lean Software Development</a:t>
            </a:r>
          </a:p>
        </p:txBody>
      </p:sp>
      <p:sp>
        <p:nvSpPr>
          <p:cNvPr id="748" name="Shape 748"/>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Shape 750"/>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latin typeface="Open Sans"/>
                <a:ea typeface="Open Sans"/>
                <a:cs typeface="Open Sans"/>
                <a:sym typeface="Open Sans"/>
              </a:rPr>
              <a:t>1</a:t>
            </a:r>
            <a:r>
              <a:rPr b="1" baseline="30000" sz="2800">
                <a:solidFill>
                  <a:srgbClr val="FFFFFF"/>
                </a:solidFill>
                <a:latin typeface="Open Sans"/>
                <a:ea typeface="Open Sans"/>
                <a:cs typeface="Open Sans"/>
                <a:sym typeface="Open Sans"/>
              </a:rPr>
              <a:t>st</a:t>
            </a:r>
            <a:r>
              <a:rPr b="1" sz="2800">
                <a:solidFill>
                  <a:srgbClr val="FFFFFF"/>
                </a:solidFill>
                <a:latin typeface="Open Sans"/>
                <a:ea typeface="Open Sans"/>
                <a:cs typeface="Open Sans"/>
                <a:sym typeface="Open Sans"/>
              </a:rPr>
              <a:t> Agile Principle</a:t>
            </a:r>
          </a:p>
        </p:txBody>
      </p:sp>
      <p:sp>
        <p:nvSpPr>
          <p:cNvPr id="751" name="Shape 751"/>
          <p:cNvSpPr/>
          <p:nvPr>
            <p:ph type="body" idx="1"/>
          </p:nvPr>
        </p:nvSpPr>
        <p:spPr>
          <a:xfrm>
            <a:off x="457200" y="1828799"/>
            <a:ext cx="8229600" cy="2904069"/>
          </a:xfrm>
          <a:prstGeom prst="rect">
            <a:avLst/>
          </a:prstGeom>
        </p:spPr>
        <p:txBody>
          <a:bodyPr lIns="0" tIns="0" rIns="0" bIns="0">
            <a:normAutofit fontScale="100000" lnSpcReduction="0"/>
          </a:bodyPr>
          <a:lstStyle/>
          <a:p>
            <a:pPr lvl="0" marL="0" indent="0" algn="ctr">
              <a:spcBef>
                <a:spcPts val="1000"/>
              </a:spcBef>
              <a:buSzTx/>
              <a:buNone/>
              <a:defRPr sz="1800"/>
            </a:pPr>
            <a:r>
              <a:rPr sz="4400"/>
              <a:t>Our highest priority is to satisfy the customer through early and </a:t>
            </a:r>
            <a:r>
              <a:rPr b="1" sz="4400" u="sng"/>
              <a:t>continuous delivery </a:t>
            </a:r>
            <a:r>
              <a:rPr sz="4400"/>
              <a:t>of valuable software</a:t>
            </a:r>
          </a:p>
        </p:txBody>
      </p:sp>
      <p:sp>
        <p:nvSpPr>
          <p:cNvPr id="752" name="Shape 752"/>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Continuous…</a:t>
            </a:r>
          </a:p>
        </p:txBody>
      </p:sp>
      <p:sp>
        <p:nvSpPr>
          <p:cNvPr id="755" name="Shape 755"/>
          <p:cNvSpPr/>
          <p:nvPr/>
        </p:nvSpPr>
        <p:spPr>
          <a:xfrm>
            <a:off x="629922" y="990599"/>
            <a:ext cx="7925352" cy="19577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i="1" sz="3200">
                <a:solidFill>
                  <a:srgbClr val="F79646"/>
                </a:solidFill>
              </a:rPr>
              <a:t>…Integration</a:t>
            </a:r>
            <a:r>
              <a:rPr sz="3200">
                <a:solidFill>
                  <a:srgbClr val="F79646"/>
                </a:solidFill>
              </a:rPr>
              <a:t> </a:t>
            </a:r>
            <a:r>
              <a:rPr sz="3200"/>
              <a:t>is the process of eliciting fast, automated feedback on the correctness  of your application every time there is a </a:t>
            </a:r>
            <a:r>
              <a:rPr b="1" sz="3200" u="sng"/>
              <a:t>change to the code</a:t>
            </a:r>
          </a:p>
        </p:txBody>
      </p:sp>
      <p:sp>
        <p:nvSpPr>
          <p:cNvPr id="756" name="Shape 756"/>
          <p:cNvSpPr/>
          <p:nvPr/>
        </p:nvSpPr>
        <p:spPr>
          <a:xfrm>
            <a:off x="629922" y="3276599"/>
            <a:ext cx="8331066" cy="28975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i="1" sz="3200">
                <a:solidFill>
                  <a:srgbClr val="F79646"/>
                </a:solidFill>
              </a:rPr>
              <a:t>…Delivery</a:t>
            </a:r>
            <a:r>
              <a:rPr sz="3200">
                <a:solidFill>
                  <a:srgbClr val="F79646"/>
                </a:solidFill>
              </a:rPr>
              <a:t> </a:t>
            </a:r>
            <a:r>
              <a:rPr sz="3200"/>
              <a:t>builds upon the earlier concept by providing fast, automated feedback on the correctness and production readiness of your application every time there is a </a:t>
            </a:r>
            <a:r>
              <a:rPr b="1" sz="3200" u="sng"/>
              <a:t>change to code, infrastructure, or configuration</a:t>
            </a:r>
            <a:endParaRPr b="1" sz="3200"/>
          </a:p>
        </p:txBody>
      </p:sp>
      <p:sp>
        <p:nvSpPr>
          <p:cNvPr id="757" name="Shape 757"/>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6"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1" name="Shape 761"/>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Continuous Delivery: Overview</a:t>
            </a:r>
          </a:p>
        </p:txBody>
      </p:sp>
      <p:sp>
        <p:nvSpPr>
          <p:cNvPr id="762" name="Shape 762"/>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pic>
        <p:nvPicPr>
          <p:cNvPr id="763" name="image18.png" descr="Continuous Delivery graphic&#10;&#10;Agile 101 graphic that depicts customer, agile team, iterations, then centralized QA then release and operations.&#10;Lower portion of graphic shows continuous delivery with customer and delivery team working together through a constant flow fo new features into production"/>
          <p:cNvPicPr/>
          <p:nvPr/>
        </p:nvPicPr>
        <p:blipFill>
          <a:blip r:embed="rId3">
            <a:extLst/>
          </a:blip>
          <a:stretch>
            <a:fillRect/>
          </a:stretch>
        </p:blipFill>
        <p:spPr>
          <a:xfrm>
            <a:off x="685800" y="762000"/>
            <a:ext cx="7878354" cy="5367665"/>
          </a:xfrm>
          <a:prstGeom prst="rect">
            <a:avLst/>
          </a:prstGeom>
          <a:ln w="12700">
            <a:miter lim="400000"/>
          </a:ln>
        </p:spPr>
      </p:pic>
      <p:sp>
        <p:nvSpPr>
          <p:cNvPr id="764" name="Shape 764"/>
          <p:cNvSpPr/>
          <p:nvPr/>
        </p:nvSpPr>
        <p:spPr>
          <a:xfrm>
            <a:off x="4800600" y="5714999"/>
            <a:ext cx="4038600" cy="36668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vl1pPr>
          </a:lstStyle>
          <a:p>
            <a:pPr lvl="0">
              <a:defRPr sz="1800"/>
            </a:pPr>
            <a:r>
              <a:rPr sz="1000"/>
              <a:t>http://ptgmedia.pearsoncmg.com/images/art_humble_continuousdelivery/elementLinks/humble_fig01.jpg</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Shape 768"/>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CD: Principles</a:t>
            </a:r>
          </a:p>
        </p:txBody>
      </p:sp>
      <p:sp>
        <p:nvSpPr>
          <p:cNvPr id="769" name="Shape 769"/>
          <p:cNvSpPr/>
          <p:nvPr>
            <p:ph type="body" idx="1"/>
          </p:nvPr>
        </p:nvSpPr>
        <p:spPr>
          <a:xfrm>
            <a:off x="457200" y="1066800"/>
            <a:ext cx="8229600" cy="4876800"/>
          </a:xfrm>
          <a:prstGeom prst="rect">
            <a:avLst/>
          </a:prstGeom>
        </p:spPr>
        <p:txBody>
          <a:bodyPr lIns="0" tIns="0" rIns="0" bIns="0">
            <a:normAutofit fontScale="100000" lnSpcReduction="0"/>
          </a:bodyPr>
          <a:lstStyle/>
          <a:p>
            <a:pPr lvl="0" marL="514350" indent="-514350">
              <a:lnSpc>
                <a:spcPct val="110000"/>
              </a:lnSpc>
              <a:spcBef>
                <a:spcPts val="800"/>
              </a:spcBef>
              <a:defRPr sz="1800"/>
            </a:pPr>
            <a:r>
              <a:rPr sz="3600"/>
              <a:t>Software always production ready</a:t>
            </a:r>
            <a:endParaRPr sz="3600"/>
          </a:p>
          <a:p>
            <a:pPr lvl="0" marL="514350" indent="-514350">
              <a:lnSpc>
                <a:spcPct val="110000"/>
              </a:lnSpc>
              <a:spcBef>
                <a:spcPts val="2400"/>
              </a:spcBef>
              <a:defRPr sz="1800"/>
            </a:pPr>
            <a:r>
              <a:rPr sz="3600"/>
              <a:t>Reliable deployments</a:t>
            </a:r>
            <a:endParaRPr sz="3600"/>
          </a:p>
          <a:p>
            <a:pPr lvl="0" marL="514350" indent="-514350">
              <a:lnSpc>
                <a:spcPct val="110000"/>
              </a:lnSpc>
              <a:spcBef>
                <a:spcPts val="2400"/>
              </a:spcBef>
              <a:defRPr sz="1800"/>
            </a:pPr>
            <a:r>
              <a:rPr sz="3600"/>
              <a:t>Self-serve deployments</a:t>
            </a:r>
            <a:endParaRPr sz="3600"/>
          </a:p>
          <a:p>
            <a:pPr lvl="0" marL="514350" indent="-514350">
              <a:lnSpc>
                <a:spcPct val="110000"/>
              </a:lnSpc>
              <a:spcBef>
                <a:spcPts val="2400"/>
              </a:spcBef>
              <a:defRPr sz="1800"/>
            </a:pPr>
            <a:r>
              <a:rPr sz="3600"/>
              <a:t>Releases according to business needs, not operational constraints</a:t>
            </a:r>
          </a:p>
        </p:txBody>
      </p:sp>
      <p:sp>
        <p:nvSpPr>
          <p:cNvPr id="770" name="Shape 770"/>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 name="Shape 772"/>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CD: Prerequisites</a:t>
            </a:r>
          </a:p>
        </p:txBody>
      </p:sp>
      <p:sp>
        <p:nvSpPr>
          <p:cNvPr id="773" name="Shape 773"/>
          <p:cNvSpPr/>
          <p:nvPr>
            <p:ph type="body" idx="1"/>
          </p:nvPr>
        </p:nvSpPr>
        <p:spPr>
          <a:xfrm>
            <a:off x="457200" y="1066800"/>
            <a:ext cx="8229600" cy="4876800"/>
          </a:xfrm>
          <a:prstGeom prst="rect">
            <a:avLst/>
          </a:prstGeom>
        </p:spPr>
        <p:txBody>
          <a:bodyPr lIns="0" tIns="0" rIns="0" bIns="0">
            <a:normAutofit fontScale="100000" lnSpcReduction="0"/>
          </a:bodyPr>
          <a:lstStyle/>
          <a:p>
            <a:pPr lvl="0" marL="457200" indent="-457200">
              <a:spcBef>
                <a:spcPts val="700"/>
              </a:spcBef>
              <a:defRPr sz="1800"/>
            </a:pPr>
            <a:r>
              <a:rPr sz="3200"/>
              <a:t>Continuous Integration</a:t>
            </a:r>
            <a:endParaRPr sz="3200"/>
          </a:p>
          <a:p>
            <a:pPr lvl="0">
              <a:defRPr sz="1800"/>
            </a:pPr>
            <a:endParaRPr sz="3200"/>
          </a:p>
          <a:p>
            <a:pPr lvl="0" marL="457200" indent="-457200">
              <a:spcBef>
                <a:spcPts val="700"/>
              </a:spcBef>
              <a:defRPr sz="1800"/>
            </a:pPr>
            <a:r>
              <a:rPr sz="3200"/>
              <a:t>Automated testing at multiple levels</a:t>
            </a:r>
            <a:endParaRPr sz="3200"/>
          </a:p>
          <a:p>
            <a:pPr lvl="0">
              <a:defRPr sz="1800"/>
            </a:pPr>
            <a:endParaRPr sz="3200"/>
          </a:p>
          <a:p>
            <a:pPr lvl="0" marL="457200" indent="-457200">
              <a:spcBef>
                <a:spcPts val="700"/>
              </a:spcBef>
              <a:defRPr sz="1800"/>
            </a:pPr>
            <a:r>
              <a:rPr sz="3200"/>
              <a:t>Comprehensive configuration management</a:t>
            </a:r>
          </a:p>
        </p:txBody>
      </p:sp>
      <p:sp>
        <p:nvSpPr>
          <p:cNvPr id="774" name="Shape 774"/>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Outline</a:t>
            </a:r>
          </a:p>
        </p:txBody>
      </p:sp>
      <p:sp>
        <p:nvSpPr>
          <p:cNvPr id="462" name="Shape 462"/>
          <p:cNvSpPr/>
          <p:nvPr>
            <p:ph type="body" idx="1"/>
          </p:nvPr>
        </p:nvSpPr>
        <p:spPr>
          <a:xfrm>
            <a:off x="457200" y="764777"/>
            <a:ext cx="4384279" cy="5178823"/>
          </a:xfrm>
          <a:prstGeom prst="rect">
            <a:avLst/>
          </a:prstGeom>
        </p:spPr>
        <p:txBody>
          <a:bodyPr lIns="0" tIns="0" rIns="0" bIns="0">
            <a:normAutofit fontScale="100000" lnSpcReduction="0"/>
          </a:bodyPr>
          <a:lstStyle/>
          <a:p>
            <a:pPr lvl="0" marL="160020" indent="-160020" defTabSz="365760">
              <a:lnSpc>
                <a:spcPct val="110000"/>
              </a:lnSpc>
              <a:spcBef>
                <a:spcPts val="200"/>
              </a:spcBef>
              <a:defRPr sz="1800"/>
            </a:pPr>
            <a:r>
              <a:rPr sz="1120"/>
              <a:t>What is DevOps?</a:t>
            </a:r>
            <a:endParaRPr sz="1120"/>
          </a:p>
          <a:p>
            <a:pPr lvl="1" marL="342900" indent="-160020" defTabSz="365760">
              <a:lnSpc>
                <a:spcPct val="110000"/>
              </a:lnSpc>
              <a:spcBef>
                <a:spcPts val="200"/>
              </a:spcBef>
              <a:buChar char="•"/>
              <a:defRPr sz="1800"/>
            </a:pPr>
            <a:r>
              <a:rPr sz="1120"/>
              <a:t>Definitions</a:t>
            </a:r>
            <a:endParaRPr sz="1120"/>
          </a:p>
          <a:p>
            <a:pPr lvl="1" marL="342900" indent="-160020" defTabSz="365760">
              <a:lnSpc>
                <a:spcPct val="110000"/>
              </a:lnSpc>
              <a:spcBef>
                <a:spcPts val="200"/>
              </a:spcBef>
              <a:buChar char="•"/>
              <a:defRPr sz="1800"/>
            </a:pPr>
            <a:r>
              <a:rPr sz="1120"/>
              <a:t>Journey Line</a:t>
            </a:r>
            <a:endParaRPr sz="1120"/>
          </a:p>
          <a:p>
            <a:pPr lvl="1" marL="342900" indent="-160020" defTabSz="365760">
              <a:lnSpc>
                <a:spcPct val="110000"/>
              </a:lnSpc>
              <a:spcBef>
                <a:spcPts val="200"/>
              </a:spcBef>
              <a:buChar char="•"/>
              <a:defRPr sz="1800"/>
            </a:pPr>
            <a:r>
              <a:rPr sz="1120"/>
              <a:t>Why</a:t>
            </a:r>
            <a:endParaRPr sz="1120"/>
          </a:p>
          <a:p>
            <a:pPr lvl="0" marL="160020" indent="-160020" defTabSz="365760">
              <a:lnSpc>
                <a:spcPct val="110000"/>
              </a:lnSpc>
              <a:spcBef>
                <a:spcPts val="200"/>
              </a:spcBef>
              <a:defRPr sz="1800"/>
            </a:pPr>
            <a:r>
              <a:rPr sz="1120"/>
              <a:t>Three Ways</a:t>
            </a:r>
            <a:endParaRPr sz="1120"/>
          </a:p>
          <a:p>
            <a:pPr lvl="1" marL="342900" indent="-160020" defTabSz="365760">
              <a:lnSpc>
                <a:spcPct val="110000"/>
              </a:lnSpc>
              <a:spcBef>
                <a:spcPts val="200"/>
              </a:spcBef>
              <a:buChar char="•"/>
              <a:defRPr sz="1800"/>
            </a:pPr>
            <a:r>
              <a:rPr sz="1120"/>
              <a:t>Principles &amp; Enabling Practices</a:t>
            </a:r>
            <a:endParaRPr sz="1120"/>
          </a:p>
          <a:p>
            <a:pPr lvl="0" marL="160020" indent="-160020" defTabSz="365760">
              <a:lnSpc>
                <a:spcPct val="110000"/>
              </a:lnSpc>
              <a:spcBef>
                <a:spcPts val="200"/>
              </a:spcBef>
              <a:defRPr sz="1800"/>
            </a:pPr>
            <a:r>
              <a:rPr sz="1120"/>
              <a:t>C.A.L.M.S</a:t>
            </a:r>
            <a:endParaRPr sz="1120"/>
          </a:p>
          <a:p>
            <a:pPr lvl="1" marL="342900" indent="-160020" defTabSz="365760">
              <a:lnSpc>
                <a:spcPct val="110000"/>
              </a:lnSpc>
              <a:spcBef>
                <a:spcPts val="200"/>
              </a:spcBef>
              <a:buChar char="•"/>
              <a:defRPr sz="1800"/>
            </a:pPr>
            <a:r>
              <a:rPr sz="1120"/>
              <a:t>Culture</a:t>
            </a:r>
            <a:endParaRPr sz="1120"/>
          </a:p>
          <a:p>
            <a:pPr lvl="2" marL="525780" indent="-160020" defTabSz="365760">
              <a:lnSpc>
                <a:spcPct val="110000"/>
              </a:lnSpc>
              <a:spcBef>
                <a:spcPts val="200"/>
              </a:spcBef>
              <a:defRPr sz="1800"/>
            </a:pPr>
            <a:r>
              <a:rPr sz="1120"/>
              <a:t>Org</a:t>
            </a:r>
            <a:endParaRPr sz="1120"/>
          </a:p>
          <a:p>
            <a:pPr lvl="2" marL="525780" indent="-160020" defTabSz="365760">
              <a:lnSpc>
                <a:spcPct val="110000"/>
              </a:lnSpc>
              <a:spcBef>
                <a:spcPts val="200"/>
              </a:spcBef>
              <a:defRPr sz="1800"/>
            </a:pPr>
            <a:r>
              <a:rPr sz="1120"/>
              <a:t>Silos - break</a:t>
            </a:r>
            <a:endParaRPr sz="1120"/>
          </a:p>
          <a:p>
            <a:pPr lvl="2" marL="525780" indent="-160020" defTabSz="365760">
              <a:lnSpc>
                <a:spcPct val="110000"/>
              </a:lnSpc>
              <a:spcBef>
                <a:spcPts val="200"/>
              </a:spcBef>
              <a:defRPr sz="1800"/>
            </a:pPr>
            <a:r>
              <a:rPr sz="1120"/>
              <a:t>Self-organizing</a:t>
            </a:r>
            <a:endParaRPr sz="1120"/>
          </a:p>
          <a:p>
            <a:pPr lvl="2" marL="525780" indent="-160020" defTabSz="365760">
              <a:lnSpc>
                <a:spcPct val="110000"/>
              </a:lnSpc>
              <a:spcBef>
                <a:spcPts val="200"/>
              </a:spcBef>
              <a:defRPr sz="1800"/>
            </a:pPr>
            <a:r>
              <a:rPr sz="1120"/>
              <a:t>Value Systems</a:t>
            </a:r>
            <a:endParaRPr sz="1120"/>
          </a:p>
          <a:p>
            <a:pPr lvl="1" marL="342900" indent="-160020" defTabSz="365760">
              <a:lnSpc>
                <a:spcPct val="110000"/>
              </a:lnSpc>
              <a:spcBef>
                <a:spcPts val="200"/>
              </a:spcBef>
              <a:buChar char="•"/>
              <a:defRPr sz="1800"/>
            </a:pPr>
            <a:r>
              <a:rPr sz="1120"/>
              <a:t>Automation</a:t>
            </a:r>
            <a:endParaRPr sz="1120"/>
          </a:p>
          <a:p>
            <a:pPr lvl="2" marL="525780" indent="-160020" defTabSz="365760">
              <a:lnSpc>
                <a:spcPct val="110000"/>
              </a:lnSpc>
              <a:spcBef>
                <a:spcPts val="200"/>
              </a:spcBef>
              <a:defRPr sz="1800"/>
            </a:pPr>
            <a:r>
              <a:rPr sz="1120"/>
              <a:t>Agile Infrastructure</a:t>
            </a:r>
            <a:endParaRPr sz="1120"/>
          </a:p>
          <a:p>
            <a:pPr lvl="2" marL="525780" indent="-160020" defTabSz="365760">
              <a:lnSpc>
                <a:spcPct val="110000"/>
              </a:lnSpc>
              <a:spcBef>
                <a:spcPts val="200"/>
              </a:spcBef>
              <a:defRPr sz="1800"/>
            </a:pPr>
            <a:r>
              <a:rPr sz="1120"/>
              <a:t>CI/CD - Pipeline</a:t>
            </a:r>
            <a:endParaRPr sz="1120"/>
          </a:p>
          <a:p>
            <a:pPr lvl="2" marL="525780" indent="-160020" defTabSz="365760">
              <a:lnSpc>
                <a:spcPct val="110000"/>
              </a:lnSpc>
              <a:spcBef>
                <a:spcPts val="200"/>
              </a:spcBef>
              <a:defRPr sz="1800"/>
            </a:pPr>
            <a:r>
              <a:rPr sz="1120"/>
              <a:t>Change/Release Management</a:t>
            </a:r>
            <a:endParaRPr sz="1120"/>
          </a:p>
          <a:p>
            <a:pPr lvl="1" marL="342900" indent="-160020" defTabSz="365760">
              <a:lnSpc>
                <a:spcPct val="110000"/>
              </a:lnSpc>
              <a:spcBef>
                <a:spcPts val="200"/>
              </a:spcBef>
              <a:buChar char="•"/>
              <a:defRPr sz="1800"/>
            </a:pPr>
            <a:r>
              <a:rPr sz="1120"/>
              <a:t>Lean</a:t>
            </a:r>
            <a:endParaRPr sz="1120"/>
          </a:p>
          <a:p>
            <a:pPr lvl="2" marL="525780" indent="-160020" defTabSz="365760">
              <a:lnSpc>
                <a:spcPct val="110000"/>
              </a:lnSpc>
              <a:spcBef>
                <a:spcPts val="200"/>
              </a:spcBef>
              <a:defRPr sz="1800"/>
            </a:pPr>
            <a:r>
              <a:rPr sz="1120"/>
              <a:t>Pillars - Value First</a:t>
            </a:r>
            <a:endParaRPr sz="1120"/>
          </a:p>
          <a:p>
            <a:pPr lvl="2" marL="525780" indent="-160020" defTabSz="365760">
              <a:lnSpc>
                <a:spcPct val="110000"/>
              </a:lnSpc>
              <a:spcBef>
                <a:spcPts val="200"/>
              </a:spcBef>
              <a:defRPr sz="1800"/>
            </a:pPr>
            <a:r>
              <a:rPr sz="1120"/>
              <a:t>Value-&gt;Flow-&gt;Waste (Value Stream Mapping)</a:t>
            </a:r>
            <a:endParaRPr sz="1120"/>
          </a:p>
          <a:p>
            <a:pPr lvl="2" marL="525780" indent="-160020" defTabSz="365760">
              <a:lnSpc>
                <a:spcPct val="110000"/>
              </a:lnSpc>
              <a:spcBef>
                <a:spcPts val="200"/>
              </a:spcBef>
              <a:defRPr sz="1800"/>
            </a:pPr>
            <a:r>
              <a:rPr sz="1120"/>
              <a:t>Seven Wastes</a:t>
            </a:r>
            <a:endParaRPr sz="1120"/>
          </a:p>
          <a:p>
            <a:pPr lvl="2" marL="525780" indent="-160020" defTabSz="365760">
              <a:lnSpc>
                <a:spcPct val="110000"/>
              </a:lnSpc>
              <a:spcBef>
                <a:spcPts val="200"/>
              </a:spcBef>
              <a:defRPr sz="1800"/>
            </a:pPr>
            <a:r>
              <a:rPr sz="1120"/>
              <a:t>Kanban &amp; Kaizen</a:t>
            </a:r>
            <a:endParaRPr sz="1120"/>
          </a:p>
          <a:p>
            <a:pPr lvl="1" marL="342900" indent="-160020" defTabSz="365760">
              <a:lnSpc>
                <a:spcPct val="110000"/>
              </a:lnSpc>
              <a:spcBef>
                <a:spcPts val="200"/>
              </a:spcBef>
              <a:buChar char="•"/>
              <a:defRPr sz="1800"/>
            </a:pPr>
            <a:r>
              <a:rPr sz="1120"/>
              <a:t>Measurement</a:t>
            </a:r>
            <a:endParaRPr sz="1120"/>
          </a:p>
          <a:p>
            <a:pPr lvl="2" marL="525780" indent="-160020" defTabSz="365760">
              <a:lnSpc>
                <a:spcPct val="110000"/>
              </a:lnSpc>
              <a:spcBef>
                <a:spcPts val="200"/>
              </a:spcBef>
              <a:defRPr sz="1800"/>
            </a:pPr>
            <a:r>
              <a:rPr sz="1120"/>
              <a:t>Outcome over Output</a:t>
            </a:r>
            <a:endParaRPr sz="1120"/>
          </a:p>
          <a:p>
            <a:pPr lvl="2" marL="525780" indent="-160020" defTabSz="365760">
              <a:lnSpc>
                <a:spcPct val="110000"/>
              </a:lnSpc>
              <a:spcBef>
                <a:spcPts val="200"/>
              </a:spcBef>
              <a:defRPr sz="1800"/>
            </a:pPr>
            <a:r>
              <a:rPr sz="1120"/>
              <a:t>Inspection over Control</a:t>
            </a:r>
            <a:endParaRPr sz="1120"/>
          </a:p>
          <a:p>
            <a:pPr lvl="2" marL="525780" indent="-160020" defTabSz="365760">
              <a:lnSpc>
                <a:spcPct val="110000"/>
              </a:lnSpc>
              <a:spcBef>
                <a:spcPts val="200"/>
              </a:spcBef>
              <a:defRPr sz="1800"/>
            </a:pPr>
            <a:r>
              <a:rPr sz="1120"/>
              <a:t>Feedback Loops</a:t>
            </a:r>
            <a:endParaRPr sz="1120"/>
          </a:p>
          <a:p>
            <a:pPr lvl="2" marL="502920" indent="-137160" defTabSz="365760">
              <a:lnSpc>
                <a:spcPct val="110000"/>
              </a:lnSpc>
              <a:spcBef>
                <a:spcPts val="200"/>
              </a:spcBef>
              <a:defRPr sz="1800"/>
            </a:pPr>
            <a:endParaRPr sz="1120"/>
          </a:p>
          <a:p>
            <a:pPr lvl="2" marL="502920" indent="-137160" defTabSz="365760">
              <a:lnSpc>
                <a:spcPct val="110000"/>
              </a:lnSpc>
              <a:spcBef>
                <a:spcPts val="200"/>
              </a:spcBef>
              <a:defRPr sz="1800"/>
            </a:pPr>
            <a:endParaRPr sz="1120"/>
          </a:p>
          <a:p>
            <a:pPr lvl="0" marL="160020" indent="-160020" defTabSz="365760">
              <a:lnSpc>
                <a:spcPct val="110000"/>
              </a:lnSpc>
              <a:spcBef>
                <a:spcPts val="200"/>
              </a:spcBef>
              <a:defRPr sz="1800"/>
            </a:pPr>
            <a:r>
              <a:rPr sz="1120"/>
              <a:t>Principles &amp; Practices</a:t>
            </a:r>
            <a:endParaRPr sz="1120"/>
          </a:p>
          <a:p>
            <a:pPr lvl="0" marL="160020" indent="-160020" defTabSz="365760">
              <a:lnSpc>
                <a:spcPct val="110000"/>
              </a:lnSpc>
              <a:spcBef>
                <a:spcPts val="200"/>
              </a:spcBef>
              <a:defRPr sz="1800"/>
            </a:pPr>
            <a:r>
              <a:rPr sz="1120"/>
              <a:t>Benefits</a:t>
            </a:r>
            <a:endParaRPr sz="1120"/>
          </a:p>
          <a:p>
            <a:pPr lvl="0" marL="160020" indent="-160020" defTabSz="365760">
              <a:lnSpc>
                <a:spcPct val="110000"/>
              </a:lnSpc>
              <a:spcBef>
                <a:spcPts val="200"/>
              </a:spcBef>
              <a:defRPr sz="1800"/>
            </a:pPr>
            <a:r>
              <a:rPr sz="1120"/>
              <a:t>Concluding Thoughts</a:t>
            </a:r>
            <a:endParaRPr sz="1120"/>
          </a:p>
          <a:p>
            <a:pPr lvl="0" marL="160020" indent="-160020" defTabSz="365760">
              <a:lnSpc>
                <a:spcPct val="110000"/>
              </a:lnSpc>
              <a:spcBef>
                <a:spcPts val="200"/>
              </a:spcBef>
              <a:defRPr sz="1800"/>
            </a:pPr>
            <a:r>
              <a:rPr sz="1120"/>
              <a:t>Q&amp;A </a:t>
            </a:r>
            <a:endParaRPr sz="1120"/>
          </a:p>
          <a:p>
            <a:pPr lvl="0" marL="137160" indent="-137160" defTabSz="365760">
              <a:lnSpc>
                <a:spcPct val="110000"/>
              </a:lnSpc>
              <a:spcBef>
                <a:spcPts val="200"/>
              </a:spcBef>
              <a:defRPr sz="1800"/>
            </a:pPr>
            <a:endParaRPr b="1" sz="1120"/>
          </a:p>
          <a:p>
            <a:pPr lvl="0" marL="0" indent="0" defTabSz="365760">
              <a:lnSpc>
                <a:spcPct val="110000"/>
              </a:lnSpc>
              <a:spcBef>
                <a:spcPts val="200"/>
              </a:spcBef>
              <a:buSzTx/>
              <a:buNone/>
              <a:defRPr sz="1800"/>
            </a:pPr>
            <a:r>
              <a:rPr b="1" sz="1120">
                <a:solidFill>
                  <a:srgbClr val="F79646"/>
                </a:solidFill>
              </a:rPr>
              <a:t>Hands-on Activity</a:t>
            </a:r>
            <a:endParaRPr b="1" sz="1120">
              <a:solidFill>
                <a:srgbClr val="F79646"/>
              </a:solidFill>
            </a:endParaRPr>
          </a:p>
          <a:p>
            <a:pPr lvl="0" marL="160020" indent="-160020" defTabSz="365760">
              <a:lnSpc>
                <a:spcPct val="110000"/>
              </a:lnSpc>
              <a:spcBef>
                <a:spcPts val="200"/>
              </a:spcBef>
              <a:defRPr sz="1800"/>
            </a:pPr>
            <a:r>
              <a:rPr sz="1120"/>
              <a:t>CI Game</a:t>
            </a:r>
          </a:p>
        </p:txBody>
      </p:sp>
      <p:sp>
        <p:nvSpPr>
          <p:cNvPr id="463" name="Shape 463"/>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
        <p:nvSpPr>
          <p:cNvPr id="464" name="Shape 464"/>
          <p:cNvSpPr/>
          <p:nvPr/>
        </p:nvSpPr>
        <p:spPr>
          <a:xfrm>
            <a:off x="4508500" y="839588"/>
            <a:ext cx="4384279" cy="517882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1" marL="591502" indent="-276034" defTabSz="630936">
              <a:lnSpc>
                <a:spcPct val="110000"/>
              </a:lnSpc>
              <a:spcBef>
                <a:spcPts val="400"/>
              </a:spcBef>
              <a:buSzPct val="100000"/>
              <a:buChar char="•"/>
            </a:pPr>
            <a:r>
              <a:rPr sz="1932"/>
              <a:t>Sharing</a:t>
            </a:r>
            <a:endParaRPr sz="1932"/>
          </a:p>
          <a:p>
            <a:pPr lvl="2" marL="906970" indent="-276034" defTabSz="630936">
              <a:lnSpc>
                <a:spcPct val="110000"/>
              </a:lnSpc>
              <a:spcBef>
                <a:spcPts val="400"/>
              </a:spcBef>
              <a:buSzPct val="100000"/>
              <a:buChar char="•"/>
            </a:pPr>
            <a:r>
              <a:rPr sz="1932"/>
              <a:t>Shared Values</a:t>
            </a:r>
            <a:endParaRPr sz="1932"/>
          </a:p>
          <a:p>
            <a:pPr lvl="2" marL="906970" indent="-276034" defTabSz="630936">
              <a:lnSpc>
                <a:spcPct val="110000"/>
              </a:lnSpc>
              <a:spcBef>
                <a:spcPts val="400"/>
              </a:spcBef>
              <a:buSzPct val="100000"/>
              <a:buChar char="•"/>
            </a:pPr>
            <a:r>
              <a:rPr sz="1932"/>
              <a:t>Continuous Learning</a:t>
            </a:r>
            <a:endParaRPr sz="1932"/>
          </a:p>
          <a:p>
            <a:pPr lvl="2" marL="906970" indent="-276034" defTabSz="630936">
              <a:lnSpc>
                <a:spcPct val="110000"/>
              </a:lnSpc>
              <a:spcBef>
                <a:spcPts val="400"/>
              </a:spcBef>
              <a:buSzPct val="100000"/>
              <a:buChar char="•"/>
            </a:pPr>
            <a:r>
              <a:rPr sz="1932"/>
              <a:t>Transparency</a:t>
            </a:r>
            <a:endParaRPr sz="1932"/>
          </a:p>
          <a:p>
            <a:pPr lvl="2" marL="906970" indent="-276034" defTabSz="630936">
              <a:lnSpc>
                <a:spcPct val="110000"/>
              </a:lnSpc>
              <a:spcBef>
                <a:spcPts val="400"/>
              </a:spcBef>
              <a:buSzPct val="100000"/>
              <a:buChar char="•"/>
            </a:pPr>
            <a:r>
              <a:rPr sz="1932"/>
              <a:t>Social Coding</a:t>
            </a:r>
            <a:endParaRPr sz="1932"/>
          </a:p>
          <a:p>
            <a:pPr lvl="2" marL="906970" indent="-276034" defTabSz="630936">
              <a:lnSpc>
                <a:spcPct val="110000"/>
              </a:lnSpc>
              <a:spcBef>
                <a:spcPts val="400"/>
              </a:spcBef>
              <a:buSzPct val="100000"/>
              <a:buChar char="•"/>
            </a:pPr>
            <a:r>
              <a:rPr sz="1932"/>
              <a:t>ChatOps</a:t>
            </a:r>
            <a:endParaRPr sz="1932"/>
          </a:p>
          <a:p>
            <a:pPr lvl="2" marL="867536" indent="-236600" defTabSz="630936">
              <a:lnSpc>
                <a:spcPct val="110000"/>
              </a:lnSpc>
              <a:spcBef>
                <a:spcPts val="400"/>
              </a:spcBef>
              <a:buSzPct val="100000"/>
              <a:buChar char="•"/>
            </a:pPr>
            <a:endParaRPr sz="1932"/>
          </a:p>
          <a:p>
            <a:pPr lvl="0" marL="276034" indent="-276034" defTabSz="630936">
              <a:lnSpc>
                <a:spcPct val="110000"/>
              </a:lnSpc>
              <a:spcBef>
                <a:spcPts val="400"/>
              </a:spcBef>
              <a:buSzPct val="100000"/>
              <a:buChar char="•"/>
            </a:pPr>
            <a:r>
              <a:rPr sz="1932"/>
              <a:t>Myths</a:t>
            </a:r>
            <a:endParaRPr sz="1932"/>
          </a:p>
          <a:p>
            <a:pPr lvl="0" marL="276034" indent="-276034" defTabSz="630936">
              <a:lnSpc>
                <a:spcPct val="110000"/>
              </a:lnSpc>
              <a:spcBef>
                <a:spcPts val="400"/>
              </a:spcBef>
              <a:buSzPct val="100000"/>
              <a:buChar char="•"/>
            </a:pPr>
            <a:r>
              <a:rPr sz="1932"/>
              <a:t>Benefits</a:t>
            </a:r>
            <a:endParaRPr sz="1932"/>
          </a:p>
          <a:p>
            <a:pPr lvl="0" marL="276034" indent="-276034" defTabSz="630936">
              <a:lnSpc>
                <a:spcPct val="110000"/>
              </a:lnSpc>
              <a:spcBef>
                <a:spcPts val="400"/>
              </a:spcBef>
              <a:buSzPct val="100000"/>
              <a:buChar char="•"/>
            </a:pPr>
            <a:r>
              <a:rPr sz="1932"/>
              <a:t>RoadMap - Fitness Models</a:t>
            </a:r>
            <a:endParaRPr sz="1932"/>
          </a:p>
          <a:p>
            <a:pPr lvl="0" marL="276034" indent="-276034" defTabSz="630936">
              <a:lnSpc>
                <a:spcPct val="110000"/>
              </a:lnSpc>
              <a:spcBef>
                <a:spcPts val="400"/>
              </a:spcBef>
              <a:buSzPct val="100000"/>
              <a:buChar char="•"/>
            </a:pPr>
            <a:r>
              <a:rPr sz="1932"/>
              <a:t>Concluding Thoughts</a:t>
            </a:r>
            <a:endParaRPr sz="1932"/>
          </a:p>
          <a:p>
            <a:pPr lvl="0" marL="276034" indent="-276034" defTabSz="630936">
              <a:lnSpc>
                <a:spcPct val="110000"/>
              </a:lnSpc>
              <a:spcBef>
                <a:spcPts val="400"/>
              </a:spcBef>
              <a:buSzPct val="100000"/>
              <a:buChar char="•"/>
            </a:pPr>
            <a:r>
              <a:rPr sz="1932"/>
              <a:t>Q&amp;A </a:t>
            </a:r>
            <a:endParaRPr sz="1932"/>
          </a:p>
          <a:p>
            <a:pPr lvl="0" marL="236600" indent="-236600" defTabSz="630936">
              <a:lnSpc>
                <a:spcPct val="110000"/>
              </a:lnSpc>
              <a:spcBef>
                <a:spcPts val="300"/>
              </a:spcBef>
              <a:buSzPct val="100000"/>
              <a:buChar char="•"/>
            </a:pPr>
            <a:endParaRPr b="1" sz="1932"/>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6" name="Shape 776"/>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Deployment Pipeline</a:t>
            </a:r>
          </a:p>
        </p:txBody>
      </p:sp>
      <p:sp>
        <p:nvSpPr>
          <p:cNvPr id="777" name="Shape 777"/>
          <p:cNvSpPr/>
          <p:nvPr>
            <p:ph type="body" idx="1"/>
          </p:nvPr>
        </p:nvSpPr>
        <p:spPr>
          <a:xfrm>
            <a:off x="304800" y="990600"/>
            <a:ext cx="8686800" cy="4953000"/>
          </a:xfrm>
          <a:prstGeom prst="rect">
            <a:avLst/>
          </a:prstGeom>
        </p:spPr>
        <p:txBody>
          <a:bodyPr lIns="0" tIns="0" rIns="0" bIns="0">
            <a:normAutofit fontScale="100000" lnSpcReduction="0"/>
          </a:bodyPr>
          <a:lstStyle/>
          <a:p>
            <a:pPr lvl="0" marL="514350" indent="-514350">
              <a:spcBef>
                <a:spcPts val="0"/>
              </a:spcBef>
              <a:defRPr sz="1800"/>
            </a:pPr>
            <a:r>
              <a:rPr sz="3600"/>
              <a:t>An automated implementation of a system’s build, deploy, test, and </a:t>
            </a:r>
            <a:r>
              <a:rPr b="1" sz="3600" u="sng"/>
              <a:t>release</a:t>
            </a:r>
            <a:r>
              <a:rPr b="1" sz="3600"/>
              <a:t> </a:t>
            </a:r>
            <a:r>
              <a:rPr sz="3600"/>
              <a:t>process</a:t>
            </a:r>
            <a:endParaRPr sz="3600"/>
          </a:p>
          <a:p>
            <a:pPr lvl="0" marL="514350" indent="-514350">
              <a:lnSpc>
                <a:spcPct val="140000"/>
              </a:lnSpc>
              <a:spcBef>
                <a:spcPts val="800"/>
              </a:spcBef>
              <a:defRPr sz="1800"/>
            </a:pPr>
            <a:r>
              <a:rPr sz="3600"/>
              <a:t>Visibility</a:t>
            </a:r>
            <a:endParaRPr sz="3600"/>
          </a:p>
          <a:p>
            <a:pPr lvl="0" marL="514350" indent="-514350">
              <a:lnSpc>
                <a:spcPct val="140000"/>
              </a:lnSpc>
              <a:spcBef>
                <a:spcPts val="800"/>
              </a:spcBef>
              <a:defRPr sz="1800"/>
            </a:pPr>
            <a:r>
              <a:rPr sz="3600"/>
              <a:t>Feedback</a:t>
            </a:r>
            <a:endParaRPr sz="3600"/>
          </a:p>
          <a:p>
            <a:pPr lvl="0" marL="514350" indent="-514350">
              <a:lnSpc>
                <a:spcPct val="140000"/>
              </a:lnSpc>
              <a:spcBef>
                <a:spcPts val="800"/>
              </a:spcBef>
              <a:defRPr sz="1800"/>
            </a:pPr>
            <a:r>
              <a:rPr sz="3600"/>
              <a:t>Control</a:t>
            </a:r>
          </a:p>
        </p:txBody>
      </p:sp>
      <p:sp>
        <p:nvSpPr>
          <p:cNvPr id="778" name="Shape 778"/>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99" name="Group 799"/>
          <p:cNvGrpSpPr/>
          <p:nvPr/>
        </p:nvGrpSpPr>
        <p:grpSpPr>
          <a:xfrm>
            <a:off x="280460" y="2544865"/>
            <a:ext cx="8633882" cy="1277202"/>
            <a:chOff x="0" y="0"/>
            <a:chExt cx="8633880" cy="1277201"/>
          </a:xfrm>
        </p:grpSpPr>
        <p:grpSp>
          <p:nvGrpSpPr>
            <p:cNvPr id="782" name="Group 782"/>
            <p:cNvGrpSpPr/>
            <p:nvPr/>
          </p:nvGrpSpPr>
          <p:grpSpPr>
            <a:xfrm>
              <a:off x="0" y="0"/>
              <a:ext cx="1277202" cy="1277202"/>
              <a:chOff x="0" y="0"/>
              <a:chExt cx="1277201" cy="1277201"/>
            </a:xfrm>
          </p:grpSpPr>
          <p:sp>
            <p:nvSpPr>
              <p:cNvPr id="780" name="Shape 780"/>
              <p:cNvSpPr/>
              <p:nvPr/>
            </p:nvSpPr>
            <p:spPr>
              <a:xfrm>
                <a:off x="0" y="0"/>
                <a:ext cx="1277202" cy="1277202"/>
              </a:xfrm>
              <a:prstGeom prst="roundRect">
                <a:avLst>
                  <a:gd name="adj" fmla="val 7500"/>
                </a:avLst>
              </a:prstGeom>
              <a:solidFill>
                <a:srgbClr val="3366FF"/>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2011">
                    <a:solidFill>
                      <a:srgbClr val="FFFFFF"/>
                    </a:solidFill>
                  </a:defRPr>
                </a:pPr>
              </a:p>
            </p:txBody>
          </p:sp>
          <p:sp>
            <p:nvSpPr>
              <p:cNvPr id="781" name="Shape 781"/>
              <p:cNvSpPr/>
              <p:nvPr/>
            </p:nvSpPr>
            <p:spPr>
              <a:xfrm>
                <a:off x="28027" y="38027"/>
                <a:ext cx="1221147" cy="1201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b="1" sz="1900">
                    <a:solidFill>
                      <a:srgbClr val="FFFFFF"/>
                    </a:solidFill>
                  </a:rPr>
                  <a:t>Commit stage</a:t>
                </a:r>
                <a:endParaRPr sz="2011">
                  <a:solidFill>
                    <a:srgbClr val="FFFFFF"/>
                  </a:solidFill>
                </a:endParaRPr>
              </a:p>
              <a:p>
                <a:pPr lvl="0" algn="ctr"/>
                <a:r>
                  <a:rPr sz="1900">
                    <a:solidFill>
                      <a:srgbClr val="FFFFFF"/>
                    </a:solidFill>
                  </a:rPr>
                  <a:t>Compile</a:t>
                </a:r>
                <a:endParaRPr sz="2011">
                  <a:solidFill>
                    <a:srgbClr val="FFFFFF"/>
                  </a:solidFill>
                </a:endParaRPr>
              </a:p>
              <a:p>
                <a:pPr lvl="0" algn="ctr"/>
                <a:r>
                  <a:rPr sz="1900">
                    <a:solidFill>
                      <a:srgbClr val="FFFFFF"/>
                    </a:solidFill>
                  </a:rPr>
                  <a:t>unit tests</a:t>
                </a:r>
              </a:p>
            </p:txBody>
          </p:sp>
        </p:grpSp>
        <p:sp>
          <p:nvSpPr>
            <p:cNvPr id="783" name="Shape 783"/>
            <p:cNvSpPr/>
            <p:nvPr/>
          </p:nvSpPr>
          <p:spPr>
            <a:xfrm>
              <a:off x="1417693" y="498108"/>
              <a:ext cx="280985" cy="280985"/>
            </a:xfrm>
            <a:prstGeom prst="rightArrow">
              <a:avLst>
                <a:gd name="adj1" fmla="val 64000"/>
                <a:gd name="adj2" fmla="val 50000"/>
              </a:avLst>
            </a:prstGeom>
            <a:solidFill>
              <a:srgbClr val="B1C0DA"/>
            </a:solidFill>
            <a:ln w="12700" cap="flat">
              <a:noFill/>
              <a:miter lim="400000"/>
            </a:ln>
            <a:effectLst/>
          </p:spPr>
          <p:txBody>
            <a:bodyPr wrap="square" lIns="0" tIns="0" rIns="0" bIns="0" numCol="1" anchor="ctr">
              <a:noAutofit/>
            </a:bodyPr>
            <a:lstStyle/>
            <a:p>
              <a:pPr lvl="0"/>
            </a:p>
          </p:txBody>
        </p:sp>
        <p:grpSp>
          <p:nvGrpSpPr>
            <p:cNvPr id="786" name="Group 786"/>
            <p:cNvGrpSpPr/>
            <p:nvPr/>
          </p:nvGrpSpPr>
          <p:grpSpPr>
            <a:xfrm>
              <a:off x="1839169" y="0"/>
              <a:ext cx="1277203" cy="1277202"/>
              <a:chOff x="0" y="0"/>
              <a:chExt cx="1277201" cy="1277201"/>
            </a:xfrm>
          </p:grpSpPr>
          <p:sp>
            <p:nvSpPr>
              <p:cNvPr id="784" name="Shape 784"/>
              <p:cNvSpPr/>
              <p:nvPr/>
            </p:nvSpPr>
            <p:spPr>
              <a:xfrm>
                <a:off x="0" y="0"/>
                <a:ext cx="1277202" cy="1277202"/>
              </a:xfrm>
              <a:prstGeom prst="roundRect">
                <a:avLst>
                  <a:gd name="adj" fmla="val 7500"/>
                </a:avLst>
              </a:prstGeom>
              <a:solidFill>
                <a:srgbClr val="008000"/>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900">
                    <a:solidFill>
                      <a:srgbClr val="FFFFFF"/>
                    </a:solidFill>
                  </a:defRPr>
                </a:pPr>
              </a:p>
            </p:txBody>
          </p:sp>
          <p:sp>
            <p:nvSpPr>
              <p:cNvPr id="785" name="Shape 785"/>
              <p:cNvSpPr/>
              <p:nvPr/>
            </p:nvSpPr>
            <p:spPr>
              <a:xfrm>
                <a:off x="28027" y="177727"/>
                <a:ext cx="1221147" cy="9217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900">
                    <a:solidFill>
                      <a:srgbClr val="FFFFFF"/>
                    </a:solidFill>
                  </a:defRPr>
                </a:lvl1pPr>
              </a:lstStyle>
              <a:p>
                <a:pPr lvl="0">
                  <a:defRPr sz="1800">
                    <a:solidFill>
                      <a:srgbClr val="000000"/>
                    </a:solidFill>
                  </a:defRPr>
                </a:pPr>
                <a:r>
                  <a:rPr sz="1900">
                    <a:solidFill>
                      <a:srgbClr val="FFFFFF"/>
                    </a:solidFill>
                  </a:rPr>
                  <a:t>Acceptance test stage</a:t>
                </a:r>
              </a:p>
            </p:txBody>
          </p:sp>
        </p:grpSp>
        <p:sp>
          <p:nvSpPr>
            <p:cNvPr id="787" name="Shape 787"/>
            <p:cNvSpPr/>
            <p:nvPr/>
          </p:nvSpPr>
          <p:spPr>
            <a:xfrm>
              <a:off x="3256863" y="498108"/>
              <a:ext cx="280985" cy="280985"/>
            </a:xfrm>
            <a:prstGeom prst="rightArrow">
              <a:avLst>
                <a:gd name="adj1" fmla="val 64000"/>
                <a:gd name="adj2" fmla="val 50000"/>
              </a:avLst>
            </a:prstGeom>
            <a:solidFill>
              <a:srgbClr val="B1C0DA"/>
            </a:solidFill>
            <a:ln w="12700" cap="flat">
              <a:noFill/>
              <a:miter lim="400000"/>
            </a:ln>
            <a:effectLst/>
          </p:spPr>
          <p:txBody>
            <a:bodyPr wrap="square" lIns="0" tIns="0" rIns="0" bIns="0" numCol="1" anchor="ctr">
              <a:noAutofit/>
            </a:bodyPr>
            <a:lstStyle/>
            <a:p>
              <a:pPr lvl="0"/>
            </a:p>
          </p:txBody>
        </p:sp>
        <p:grpSp>
          <p:nvGrpSpPr>
            <p:cNvPr id="790" name="Group 790"/>
            <p:cNvGrpSpPr/>
            <p:nvPr/>
          </p:nvGrpSpPr>
          <p:grpSpPr>
            <a:xfrm>
              <a:off x="3678339" y="0"/>
              <a:ext cx="1277202" cy="1277202"/>
              <a:chOff x="0" y="0"/>
              <a:chExt cx="1277201" cy="1277201"/>
            </a:xfrm>
          </p:grpSpPr>
          <p:sp>
            <p:nvSpPr>
              <p:cNvPr id="788" name="Shape 788"/>
              <p:cNvSpPr/>
              <p:nvPr/>
            </p:nvSpPr>
            <p:spPr>
              <a:xfrm>
                <a:off x="0" y="0"/>
                <a:ext cx="1277202" cy="1277202"/>
              </a:xfrm>
              <a:prstGeom prst="roundRect">
                <a:avLst>
                  <a:gd name="adj" fmla="val 7500"/>
                </a:avLst>
              </a:prstGeom>
              <a:solidFill>
                <a:srgbClr val="31859C"/>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900">
                    <a:solidFill>
                      <a:srgbClr val="FFFFFF"/>
                    </a:solidFill>
                  </a:defRPr>
                </a:pPr>
              </a:p>
            </p:txBody>
          </p:sp>
          <p:sp>
            <p:nvSpPr>
              <p:cNvPr id="789" name="Shape 789"/>
              <p:cNvSpPr/>
              <p:nvPr/>
            </p:nvSpPr>
            <p:spPr>
              <a:xfrm>
                <a:off x="28027" y="38027"/>
                <a:ext cx="1221147" cy="1201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rPr sz="1900">
                    <a:solidFill>
                      <a:srgbClr val="FFFFFF"/>
                    </a:solidFill>
                  </a:rPr>
                  <a:t>User acceptance</a:t>
                </a:r>
                <a:endParaRPr sz="2011">
                  <a:solidFill>
                    <a:srgbClr val="FFFFFF"/>
                  </a:solidFill>
                </a:endParaRPr>
              </a:p>
              <a:p>
                <a:pPr lvl="0" algn="ctr"/>
                <a:r>
                  <a:rPr sz="1900">
                    <a:solidFill>
                      <a:srgbClr val="FFFFFF"/>
                    </a:solidFill>
                  </a:rPr>
                  <a:t>testing</a:t>
                </a:r>
              </a:p>
            </p:txBody>
          </p:sp>
        </p:grpSp>
        <p:sp>
          <p:nvSpPr>
            <p:cNvPr id="791" name="Shape 791"/>
            <p:cNvSpPr/>
            <p:nvPr/>
          </p:nvSpPr>
          <p:spPr>
            <a:xfrm>
              <a:off x="5096032" y="498108"/>
              <a:ext cx="280986" cy="280985"/>
            </a:xfrm>
            <a:prstGeom prst="rightArrow">
              <a:avLst>
                <a:gd name="adj1" fmla="val 64000"/>
                <a:gd name="adj2" fmla="val 50000"/>
              </a:avLst>
            </a:prstGeom>
            <a:solidFill>
              <a:srgbClr val="B1C0DA"/>
            </a:solidFill>
            <a:ln w="12700" cap="flat">
              <a:noFill/>
              <a:miter lim="400000"/>
            </a:ln>
            <a:effectLst/>
          </p:spPr>
          <p:txBody>
            <a:bodyPr wrap="square" lIns="0" tIns="0" rIns="0" bIns="0" numCol="1" anchor="ctr">
              <a:noAutofit/>
            </a:bodyPr>
            <a:lstStyle/>
            <a:p>
              <a:pPr lvl="0"/>
            </a:p>
          </p:txBody>
        </p:sp>
        <p:grpSp>
          <p:nvGrpSpPr>
            <p:cNvPr id="794" name="Group 794"/>
            <p:cNvGrpSpPr/>
            <p:nvPr/>
          </p:nvGrpSpPr>
          <p:grpSpPr>
            <a:xfrm>
              <a:off x="5517509" y="0"/>
              <a:ext cx="1277202" cy="1277202"/>
              <a:chOff x="0" y="0"/>
              <a:chExt cx="1277201" cy="1277201"/>
            </a:xfrm>
          </p:grpSpPr>
          <p:sp>
            <p:nvSpPr>
              <p:cNvPr id="792" name="Shape 792"/>
              <p:cNvSpPr/>
              <p:nvPr/>
            </p:nvSpPr>
            <p:spPr>
              <a:xfrm>
                <a:off x="0" y="0"/>
                <a:ext cx="1277202" cy="1277202"/>
              </a:xfrm>
              <a:prstGeom prst="roundRect">
                <a:avLst>
                  <a:gd name="adj" fmla="val 7500"/>
                </a:avLst>
              </a:prstGeom>
              <a:solidFill>
                <a:srgbClr val="31859C"/>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900">
                    <a:solidFill>
                      <a:srgbClr val="FFFFFF"/>
                    </a:solidFill>
                  </a:defRPr>
                </a:pPr>
              </a:p>
            </p:txBody>
          </p:sp>
          <p:sp>
            <p:nvSpPr>
              <p:cNvPr id="793" name="Shape 793"/>
              <p:cNvSpPr/>
              <p:nvPr/>
            </p:nvSpPr>
            <p:spPr>
              <a:xfrm>
                <a:off x="28027" y="317427"/>
                <a:ext cx="1221147" cy="6423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900">
                    <a:solidFill>
                      <a:srgbClr val="FFFFFF"/>
                    </a:solidFill>
                  </a:defRPr>
                </a:lvl1pPr>
              </a:lstStyle>
              <a:p>
                <a:pPr lvl="0">
                  <a:defRPr sz="1800">
                    <a:solidFill>
                      <a:srgbClr val="000000"/>
                    </a:solidFill>
                  </a:defRPr>
                </a:pPr>
                <a:r>
                  <a:rPr sz="1900">
                    <a:solidFill>
                      <a:srgbClr val="FFFFFF"/>
                    </a:solidFill>
                  </a:rPr>
                  <a:t>Performance testing</a:t>
                </a:r>
              </a:p>
            </p:txBody>
          </p:sp>
        </p:grpSp>
        <p:sp>
          <p:nvSpPr>
            <p:cNvPr id="795" name="Shape 795"/>
            <p:cNvSpPr/>
            <p:nvPr/>
          </p:nvSpPr>
          <p:spPr>
            <a:xfrm>
              <a:off x="6935202" y="498108"/>
              <a:ext cx="280986" cy="280985"/>
            </a:xfrm>
            <a:prstGeom prst="rightArrow">
              <a:avLst>
                <a:gd name="adj1" fmla="val 64000"/>
                <a:gd name="adj2" fmla="val 50000"/>
              </a:avLst>
            </a:prstGeom>
            <a:solidFill>
              <a:srgbClr val="B1C0DA"/>
            </a:solidFill>
            <a:ln w="12700" cap="flat">
              <a:noFill/>
              <a:miter lim="400000"/>
            </a:ln>
            <a:effectLst/>
          </p:spPr>
          <p:txBody>
            <a:bodyPr wrap="square" lIns="0" tIns="0" rIns="0" bIns="0" numCol="1" anchor="ctr">
              <a:noAutofit/>
            </a:bodyPr>
            <a:lstStyle/>
            <a:p>
              <a:pPr lvl="0"/>
            </a:p>
          </p:txBody>
        </p:sp>
        <p:grpSp>
          <p:nvGrpSpPr>
            <p:cNvPr id="798" name="Group 798"/>
            <p:cNvGrpSpPr/>
            <p:nvPr/>
          </p:nvGrpSpPr>
          <p:grpSpPr>
            <a:xfrm>
              <a:off x="7356679" y="0"/>
              <a:ext cx="1277202" cy="1277202"/>
              <a:chOff x="0" y="0"/>
              <a:chExt cx="1277201" cy="1277201"/>
            </a:xfrm>
          </p:grpSpPr>
          <p:sp>
            <p:nvSpPr>
              <p:cNvPr id="796" name="Shape 796"/>
              <p:cNvSpPr/>
              <p:nvPr/>
            </p:nvSpPr>
            <p:spPr>
              <a:xfrm>
                <a:off x="0" y="0"/>
                <a:ext cx="1277202" cy="1277202"/>
              </a:xfrm>
              <a:prstGeom prst="roundRect">
                <a:avLst>
                  <a:gd name="adj" fmla="val 7500"/>
                </a:avLst>
              </a:prstGeom>
              <a:solidFill>
                <a:srgbClr val="F79646"/>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900">
                    <a:solidFill>
                      <a:srgbClr val="FFFFFF"/>
                    </a:solidFill>
                  </a:defRPr>
                </a:pPr>
              </a:p>
            </p:txBody>
          </p:sp>
          <p:sp>
            <p:nvSpPr>
              <p:cNvPr id="797" name="Shape 797"/>
              <p:cNvSpPr/>
              <p:nvPr/>
            </p:nvSpPr>
            <p:spPr>
              <a:xfrm>
                <a:off x="28027" y="177727"/>
                <a:ext cx="1221147" cy="9217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900">
                    <a:solidFill>
                      <a:srgbClr val="FFFFFF"/>
                    </a:solidFill>
                  </a:defRPr>
                </a:lvl1pPr>
              </a:lstStyle>
              <a:p>
                <a:pPr lvl="0">
                  <a:defRPr sz="1800">
                    <a:solidFill>
                      <a:srgbClr val="000000"/>
                    </a:solidFill>
                  </a:defRPr>
                </a:pPr>
                <a:r>
                  <a:rPr sz="1900">
                    <a:solidFill>
                      <a:srgbClr val="FFFFFF"/>
                    </a:solidFill>
                  </a:rPr>
                  <a:t>Deploy to Production</a:t>
                </a:r>
              </a:p>
            </p:txBody>
          </p:sp>
        </p:grpSp>
      </p:grpSp>
      <p:sp>
        <p:nvSpPr>
          <p:cNvPr id="800" name="Shape 800"/>
          <p:cNvSpPr/>
          <p:nvPr/>
        </p:nvSpPr>
        <p:spPr>
          <a:xfrm>
            <a:off x="2042874" y="3232742"/>
            <a:ext cx="524935" cy="1"/>
          </a:xfrm>
          <a:prstGeom prst="line">
            <a:avLst/>
          </a:prstGeom>
          <a:ln w="25400">
            <a:solidFill>
              <a:srgbClr val="4F81BD"/>
            </a:solidFill>
            <a:tailEnd type="triangle"/>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n-lt"/>
                <a:ea typeface="+mn-ea"/>
                <a:cs typeface="+mn-cs"/>
                <a:sym typeface="Helvetica"/>
              </a:defRPr>
            </a:pPr>
          </a:p>
        </p:txBody>
      </p:sp>
      <p:sp>
        <p:nvSpPr>
          <p:cNvPr id="801" name="Shape 801"/>
          <p:cNvSpPr/>
          <p:nvPr/>
        </p:nvSpPr>
        <p:spPr>
          <a:xfrm flipV="1">
            <a:off x="4162885" y="2590799"/>
            <a:ext cx="524935" cy="304801"/>
          </a:xfrm>
          <a:prstGeom prst="line">
            <a:avLst/>
          </a:prstGeom>
          <a:ln w="25400">
            <a:solidFill>
              <a:srgbClr val="4F81BD"/>
            </a:solidFill>
            <a:tailEnd type="triangle"/>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n-lt"/>
                <a:ea typeface="+mn-ea"/>
                <a:cs typeface="+mn-cs"/>
                <a:sym typeface="Helvetica"/>
              </a:defRPr>
            </a:pPr>
          </a:p>
        </p:txBody>
      </p:sp>
      <p:sp>
        <p:nvSpPr>
          <p:cNvPr id="802" name="Shape 802"/>
          <p:cNvSpPr/>
          <p:nvPr/>
        </p:nvSpPr>
        <p:spPr>
          <a:xfrm>
            <a:off x="4062298" y="3520609"/>
            <a:ext cx="705774" cy="440267"/>
          </a:xfrm>
          <a:prstGeom prst="line">
            <a:avLst/>
          </a:prstGeom>
          <a:ln w="25400">
            <a:solidFill>
              <a:srgbClr val="4F81BD"/>
            </a:solidFill>
            <a:tailEnd type="triangle"/>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n-lt"/>
                <a:ea typeface="+mn-ea"/>
                <a:cs typeface="+mn-cs"/>
                <a:sym typeface="Helvetica"/>
              </a:defRPr>
            </a:pPr>
          </a:p>
        </p:txBody>
      </p:sp>
      <p:sp>
        <p:nvSpPr>
          <p:cNvPr id="803" name="Shape 803"/>
          <p:cNvSpPr/>
          <p:nvPr/>
        </p:nvSpPr>
        <p:spPr>
          <a:xfrm>
            <a:off x="6290845" y="2364869"/>
            <a:ext cx="474545" cy="403353"/>
          </a:xfrm>
          <a:prstGeom prst="line">
            <a:avLst/>
          </a:prstGeom>
          <a:ln w="25400">
            <a:solidFill>
              <a:srgbClr val="4F81BD"/>
            </a:solidFill>
            <a:tailEnd type="triangle"/>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n-lt"/>
                <a:ea typeface="+mn-ea"/>
                <a:cs typeface="+mn-cs"/>
                <a:sym typeface="Helvetica"/>
              </a:defRPr>
            </a:pPr>
          </a:p>
        </p:txBody>
      </p:sp>
      <p:sp>
        <p:nvSpPr>
          <p:cNvPr id="804" name="Shape 804"/>
          <p:cNvSpPr/>
          <p:nvPr/>
        </p:nvSpPr>
        <p:spPr>
          <a:xfrm flipV="1">
            <a:off x="6435621" y="3387433"/>
            <a:ext cx="338668" cy="440267"/>
          </a:xfrm>
          <a:prstGeom prst="line">
            <a:avLst/>
          </a:prstGeom>
          <a:ln w="25400">
            <a:solidFill>
              <a:srgbClr val="4F81BD"/>
            </a:solidFill>
            <a:tailEnd type="triangle"/>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n-lt"/>
                <a:ea typeface="+mn-ea"/>
                <a:cs typeface="+mn-cs"/>
                <a:sym typeface="Helvetica"/>
              </a:defRPr>
            </a:pPr>
          </a:p>
        </p:txBody>
      </p:sp>
      <p:sp>
        <p:nvSpPr>
          <p:cNvPr id="805" name="Shape 805"/>
          <p:cNvSpPr/>
          <p:nvPr/>
        </p:nvSpPr>
        <p:spPr>
          <a:xfrm>
            <a:off x="6400029" y="2764937"/>
            <a:ext cx="694268" cy="6126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06" name="Shape 806"/>
          <p:cNvSpPr/>
          <p:nvPr/>
        </p:nvSpPr>
        <p:spPr>
          <a:xfrm>
            <a:off x="7094297" y="3081109"/>
            <a:ext cx="342546" cy="1"/>
          </a:xfrm>
          <a:prstGeom prst="line">
            <a:avLst/>
          </a:prstGeom>
          <a:ln w="25400">
            <a:solidFill>
              <a:srgbClr val="4F81BD"/>
            </a:solidFill>
            <a:tailEnd type="triangle"/>
          </a:ln>
          <a:effectLst>
            <a:outerShdw sx="100000" sy="100000" kx="0" ky="0" algn="b" rotWithShape="0" blurRad="38100" dist="20000" dir="5400000">
              <a:srgbClr val="000000">
                <a:alpha val="38000"/>
              </a:srgbClr>
            </a:outerShdw>
          </a:effectLst>
        </p:spPr>
        <p:txBody>
          <a:bodyPr lIns="0" tIns="0" rIns="0" bIns="0"/>
          <a:lstStyle/>
          <a:p>
            <a:pPr lvl="0" defTabSz="457200">
              <a:defRPr sz="1200">
                <a:latin typeface="+mn-lt"/>
                <a:ea typeface="+mn-ea"/>
                <a:cs typeface="+mn-cs"/>
                <a:sym typeface="Helvetica"/>
              </a:defRPr>
            </a:pPr>
          </a:p>
        </p:txBody>
      </p:sp>
      <p:grpSp>
        <p:nvGrpSpPr>
          <p:cNvPr id="809" name="Group 809"/>
          <p:cNvGrpSpPr/>
          <p:nvPr/>
        </p:nvGrpSpPr>
        <p:grpSpPr>
          <a:xfrm>
            <a:off x="533400" y="4724400"/>
            <a:ext cx="6080093" cy="684793"/>
            <a:chOff x="0" y="0"/>
            <a:chExt cx="6080092" cy="684792"/>
          </a:xfrm>
        </p:grpSpPr>
        <p:sp>
          <p:nvSpPr>
            <p:cNvPr id="807" name="Shape 807"/>
            <p:cNvSpPr/>
            <p:nvPr/>
          </p:nvSpPr>
          <p:spPr>
            <a:xfrm>
              <a:off x="0" y="0"/>
              <a:ext cx="6080093" cy="684793"/>
            </a:xfrm>
            <a:prstGeom prst="leftArrow">
              <a:avLst>
                <a:gd name="adj1" fmla="val 50000"/>
                <a:gd name="adj2" fmla="val 50000"/>
              </a:avLst>
            </a:prstGeom>
            <a:solidFill>
              <a:srgbClr val="A6A6A6"/>
            </a:solidFill>
            <a:ln w="12700" cap="flat">
              <a:noFill/>
              <a:miter lim="400000"/>
            </a:ln>
            <a:effectLst/>
          </p:spPr>
          <p:txBody>
            <a:bodyPr wrap="square" lIns="0" tIns="0" rIns="0" bIns="0" numCol="1" anchor="ctr">
              <a:noAutofit/>
            </a:bodyPr>
            <a:lstStyle/>
            <a:p>
              <a:pPr lvl="0" algn="ctr">
                <a:defRPr>
                  <a:solidFill>
                    <a:srgbClr val="FFFFFF"/>
                  </a:solidFill>
                </a:defRPr>
              </a:pPr>
            </a:p>
          </p:txBody>
        </p:sp>
        <p:sp>
          <p:nvSpPr>
            <p:cNvPr id="808" name="Shape 808"/>
            <p:cNvSpPr/>
            <p:nvPr/>
          </p:nvSpPr>
          <p:spPr>
            <a:xfrm>
              <a:off x="171198" y="180471"/>
              <a:ext cx="5908894" cy="323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223" tIns="22223" rIns="22223" bIns="22223" numCol="1" anchor="ctr">
              <a:spAutoFit/>
            </a:bodyPr>
            <a:lstStyle/>
            <a:p>
              <a:pPr lvl="0" algn="ctr"/>
              <a:r>
                <a:rPr>
                  <a:solidFill>
                    <a:srgbClr val="FFFFFF"/>
                  </a:solidFill>
                  <a:latin typeface="Open Sans"/>
                  <a:ea typeface="Open Sans"/>
                  <a:cs typeface="Open Sans"/>
                  <a:sym typeface="Open Sans"/>
                </a:rPr>
                <a:t>Faster Feedback</a:t>
              </a:r>
              <a:r>
                <a:rPr b="1">
                  <a:solidFill>
                    <a:srgbClr val="FFFFFF"/>
                  </a:solidFill>
                  <a:latin typeface="Open Sans"/>
                  <a:ea typeface="Open Sans"/>
                  <a:cs typeface="Open Sans"/>
                  <a:sym typeface="Open Sans"/>
                </a:rPr>
                <a:t>		</a:t>
              </a:r>
              <a:r>
                <a:rPr b="1" sz="1400">
                  <a:solidFill>
                    <a:srgbClr val="FFFFFF"/>
                  </a:solidFill>
                  <a:latin typeface="Open Sans"/>
                  <a:ea typeface="Open Sans"/>
                  <a:cs typeface="Open Sans"/>
                  <a:sym typeface="Open Sans"/>
                </a:rPr>
                <a:t>	</a:t>
              </a:r>
            </a:p>
          </p:txBody>
        </p:sp>
      </p:grpSp>
      <p:grpSp>
        <p:nvGrpSpPr>
          <p:cNvPr id="812" name="Group 812"/>
          <p:cNvGrpSpPr/>
          <p:nvPr/>
        </p:nvGrpSpPr>
        <p:grpSpPr>
          <a:xfrm>
            <a:off x="533399" y="914400"/>
            <a:ext cx="6144787" cy="742815"/>
            <a:chOff x="0" y="0"/>
            <a:chExt cx="6144785" cy="742814"/>
          </a:xfrm>
        </p:grpSpPr>
        <p:sp>
          <p:nvSpPr>
            <p:cNvPr id="810" name="Shape 810"/>
            <p:cNvSpPr/>
            <p:nvPr/>
          </p:nvSpPr>
          <p:spPr>
            <a:xfrm>
              <a:off x="0" y="0"/>
              <a:ext cx="6144786" cy="742815"/>
            </a:xfrm>
            <a:prstGeom prst="rightArrow">
              <a:avLst>
                <a:gd name="adj1" fmla="val 50000"/>
                <a:gd name="adj2" fmla="val 50000"/>
              </a:avLst>
            </a:prstGeom>
            <a:solidFill>
              <a:srgbClr val="A6A6A6"/>
            </a:solidFill>
            <a:ln w="12700" cap="flat">
              <a:noFill/>
              <a:miter lim="400000"/>
            </a:ln>
            <a:effectLst/>
          </p:spPr>
          <p:txBody>
            <a:bodyPr wrap="square" lIns="0" tIns="0" rIns="0" bIns="0" numCol="1" anchor="ctr">
              <a:noAutofit/>
            </a:bodyPr>
            <a:lstStyle/>
            <a:p>
              <a:pPr lvl="0" algn="ctr">
                <a:defRPr sz="1400">
                  <a:solidFill>
                    <a:srgbClr val="FFFFFF"/>
                  </a:solidFill>
                </a:defRPr>
              </a:pPr>
            </a:p>
          </p:txBody>
        </p:sp>
        <p:sp>
          <p:nvSpPr>
            <p:cNvPr id="811" name="Shape 811"/>
            <p:cNvSpPr/>
            <p:nvPr/>
          </p:nvSpPr>
          <p:spPr>
            <a:xfrm>
              <a:off x="-1" y="219572"/>
              <a:ext cx="5959083" cy="3036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223" tIns="22223" rIns="22223" bIns="22223" numCol="1" anchor="ctr">
              <a:spAutoFit/>
            </a:bodyPr>
            <a:lstStyle>
              <a:lvl1pPr algn="ctr">
                <a:defRPr>
                  <a:solidFill>
                    <a:srgbClr val="FFFFFF"/>
                  </a:solidFill>
                </a:defRPr>
              </a:lvl1pPr>
            </a:lstStyle>
            <a:p>
              <a:pPr lvl="0">
                <a:defRPr>
                  <a:solidFill>
                    <a:srgbClr val="000000"/>
                  </a:solidFill>
                </a:defRPr>
              </a:pPr>
              <a:r>
                <a:rPr>
                  <a:solidFill>
                    <a:srgbClr val="FFFFFF"/>
                  </a:solidFill>
                </a:rPr>
                <a:t>		</a:t>
              </a:r>
            </a:p>
          </p:txBody>
        </p:sp>
      </p:grpSp>
      <p:sp>
        <p:nvSpPr>
          <p:cNvPr id="813" name="Shape 813"/>
          <p:cNvSpPr/>
          <p:nvPr/>
        </p:nvSpPr>
        <p:spPr>
          <a:xfrm>
            <a:off x="1038059" y="5409191"/>
            <a:ext cx="6499384" cy="4862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800"/>
            </a:lvl1pPr>
          </a:lstStyle>
          <a:p>
            <a:pPr lvl="0">
              <a:defRPr sz="1800"/>
            </a:pPr>
            <a:r>
              <a:rPr sz="2800"/>
              <a:t>Pipeline stages = feedback opportunities</a:t>
            </a:r>
          </a:p>
        </p:txBody>
      </p:sp>
      <p:sp>
        <p:nvSpPr>
          <p:cNvPr id="814" name="Shape 814"/>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
        <p:nvSpPr>
          <p:cNvPr id="815" name="Shape 815"/>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Pipeline Construction</a:t>
            </a:r>
          </a:p>
        </p:txBody>
      </p:sp>
      <p:sp>
        <p:nvSpPr>
          <p:cNvPr id="816" name="Shape 816"/>
          <p:cNvSpPr/>
          <p:nvPr/>
        </p:nvSpPr>
        <p:spPr>
          <a:xfrm>
            <a:off x="685800" y="1143000"/>
            <a:ext cx="5181600"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FFFFFF"/>
                </a:solidFill>
              </a:defRPr>
            </a:lvl1pPr>
          </a:lstStyle>
          <a:p>
            <a:pPr lvl="0">
              <a:defRPr sz="1800">
                <a:solidFill>
                  <a:srgbClr val="000000"/>
                </a:solidFill>
              </a:defRPr>
            </a:pPr>
            <a:r>
              <a:rPr sz="1600">
                <a:solidFill>
                  <a:srgbClr val="FFFFFF"/>
                </a:solidFill>
              </a:rPr>
              <a:t>Higher Confidence / More production-like environments</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8" name="Shape 818"/>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CD: Benefits</a:t>
            </a:r>
          </a:p>
        </p:txBody>
      </p:sp>
      <p:sp>
        <p:nvSpPr>
          <p:cNvPr id="819" name="Shape 819"/>
          <p:cNvSpPr/>
          <p:nvPr>
            <p:ph type="body" idx="1"/>
          </p:nvPr>
        </p:nvSpPr>
        <p:spPr>
          <a:xfrm>
            <a:off x="457200" y="1066800"/>
            <a:ext cx="8229600" cy="4876800"/>
          </a:xfrm>
          <a:prstGeom prst="rect">
            <a:avLst/>
          </a:prstGeom>
        </p:spPr>
        <p:txBody>
          <a:bodyPr lIns="0" tIns="0" rIns="0" bIns="0">
            <a:normAutofit fontScale="100000" lnSpcReduction="0"/>
          </a:bodyPr>
          <a:lstStyle/>
          <a:p>
            <a:pPr lvl="0" marL="457200" indent="-457200">
              <a:lnSpc>
                <a:spcPct val="140000"/>
              </a:lnSpc>
              <a:spcBef>
                <a:spcPts val="700"/>
              </a:spcBef>
              <a:defRPr sz="1800"/>
            </a:pPr>
            <a:r>
              <a:rPr sz="3200"/>
              <a:t>Feedback from production</a:t>
            </a:r>
            <a:endParaRPr sz="3200"/>
          </a:p>
          <a:p>
            <a:pPr lvl="1" marL="838200" indent="-381000">
              <a:lnSpc>
                <a:spcPct val="140000"/>
              </a:lnSpc>
              <a:spcBef>
                <a:spcPts val="700"/>
              </a:spcBef>
              <a:defRPr sz="1800"/>
            </a:pPr>
            <a:r>
              <a:rPr sz="3200"/>
              <a:t>Build the right product</a:t>
            </a:r>
            <a:endParaRPr sz="3200"/>
          </a:p>
          <a:p>
            <a:pPr lvl="0" marL="457200" indent="-457200">
              <a:lnSpc>
                <a:spcPct val="140000"/>
              </a:lnSpc>
              <a:spcBef>
                <a:spcPts val="2400"/>
              </a:spcBef>
              <a:defRPr sz="1800"/>
            </a:pPr>
            <a:r>
              <a:rPr sz="3200"/>
              <a:t>Bringing the pain forward</a:t>
            </a:r>
            <a:endParaRPr sz="3200"/>
          </a:p>
          <a:p>
            <a:pPr lvl="1" marL="838200" indent="-381000">
              <a:lnSpc>
                <a:spcPct val="140000"/>
              </a:lnSpc>
              <a:spcBef>
                <a:spcPts val="700"/>
              </a:spcBef>
              <a:defRPr sz="1800"/>
            </a:pPr>
            <a:r>
              <a:rPr sz="3200"/>
              <a:t>Find bugs earlier; higher quality</a:t>
            </a:r>
            <a:endParaRPr sz="3200"/>
          </a:p>
          <a:p>
            <a:pPr lvl="0" marL="457200" indent="-457200">
              <a:lnSpc>
                <a:spcPct val="140000"/>
              </a:lnSpc>
              <a:spcBef>
                <a:spcPts val="2400"/>
              </a:spcBef>
              <a:defRPr sz="1800"/>
            </a:pPr>
            <a:r>
              <a:rPr sz="3200"/>
              <a:t>Ability to react quickly to change</a:t>
            </a:r>
          </a:p>
        </p:txBody>
      </p:sp>
      <p:sp>
        <p:nvSpPr>
          <p:cNvPr id="820" name="Shape 820"/>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4" name="Shape 824"/>
          <p:cNvSpPr/>
          <p:nvPr/>
        </p:nvSpPr>
        <p:spPr>
          <a:xfrm>
            <a:off x="609599" y="877669"/>
            <a:ext cx="2417154"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600"/>
            </a:lvl1pPr>
          </a:lstStyle>
          <a:p>
            <a:pPr lvl="0">
              <a:defRPr sz="1800"/>
            </a:pPr>
            <a:r>
              <a:rPr sz="3600"/>
              <a:t>Continuous</a:t>
            </a:r>
          </a:p>
        </p:txBody>
      </p:sp>
      <p:sp>
        <p:nvSpPr>
          <p:cNvPr id="825" name="Shape 825"/>
          <p:cNvSpPr/>
          <p:nvPr/>
        </p:nvSpPr>
        <p:spPr>
          <a:xfrm>
            <a:off x="4063999" y="842426"/>
            <a:ext cx="4509851" cy="108144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sz="3600"/>
              <a:t>Integration</a:t>
            </a:r>
            <a:endParaRPr sz="3600"/>
          </a:p>
          <a:p>
            <a:pPr lvl="0"/>
            <a:r>
              <a:rPr i="1" sz="3200"/>
              <a:t>Integrate early and often</a:t>
            </a:r>
          </a:p>
        </p:txBody>
      </p:sp>
      <p:sp>
        <p:nvSpPr>
          <p:cNvPr id="826" name="Shape 826"/>
          <p:cNvSpPr/>
          <p:nvPr/>
        </p:nvSpPr>
        <p:spPr>
          <a:xfrm>
            <a:off x="609599" y="2401668"/>
            <a:ext cx="2417154" cy="60988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600"/>
            </a:lvl1pPr>
          </a:lstStyle>
          <a:p>
            <a:pPr lvl="0">
              <a:defRPr sz="1800"/>
            </a:pPr>
            <a:r>
              <a:rPr sz="3600"/>
              <a:t>Continuous</a:t>
            </a:r>
          </a:p>
        </p:txBody>
      </p:sp>
      <p:sp>
        <p:nvSpPr>
          <p:cNvPr id="827" name="Shape 827"/>
          <p:cNvSpPr/>
          <p:nvPr/>
        </p:nvSpPr>
        <p:spPr>
          <a:xfrm>
            <a:off x="4114800" y="4495800"/>
            <a:ext cx="4368800" cy="15513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3600"/>
              <a:t>Deployment</a:t>
            </a:r>
            <a:endParaRPr sz="3600"/>
          </a:p>
          <a:p>
            <a:pPr lvl="0"/>
            <a:r>
              <a:rPr i="1" sz="3200"/>
              <a:t>Deploy as the final stage of CI</a:t>
            </a:r>
          </a:p>
        </p:txBody>
      </p:sp>
      <p:sp>
        <p:nvSpPr>
          <p:cNvPr id="828" name="Shape 828"/>
          <p:cNvSpPr/>
          <p:nvPr/>
        </p:nvSpPr>
        <p:spPr>
          <a:xfrm>
            <a:off x="609599" y="4495800"/>
            <a:ext cx="2417154"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600"/>
            </a:lvl1pPr>
          </a:lstStyle>
          <a:p>
            <a:pPr lvl="0">
              <a:defRPr sz="1800"/>
            </a:pPr>
            <a:r>
              <a:rPr sz="3600"/>
              <a:t>Continuous</a:t>
            </a:r>
          </a:p>
        </p:txBody>
      </p:sp>
      <p:sp>
        <p:nvSpPr>
          <p:cNvPr id="829" name="Shape 829"/>
          <p:cNvSpPr/>
          <p:nvPr/>
        </p:nvSpPr>
        <p:spPr>
          <a:xfrm>
            <a:off x="4114799" y="2514600"/>
            <a:ext cx="4639735" cy="15513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3600"/>
              <a:t>Delivery</a:t>
            </a:r>
            <a:endParaRPr sz="3600"/>
          </a:p>
          <a:p>
            <a:pPr lvl="0"/>
            <a:r>
              <a:rPr i="1" sz="3200"/>
              <a:t>Software is always deployable</a:t>
            </a:r>
          </a:p>
        </p:txBody>
      </p:sp>
      <p:sp>
        <p:nvSpPr>
          <p:cNvPr id="830" name="Shape 830"/>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26"/>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8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nodeType="clickEffect" presetClass="entr" presetSubtype="0" presetID="1" grpId="3" fill="hold">
                                  <p:stCondLst>
                                    <p:cond delay="0"/>
                                  </p:stCondLst>
                                  <p:iterate type="el" backwards="0">
                                    <p:tmAbs val="0"/>
                                  </p:iterate>
                                  <p:childTnLst>
                                    <p:set>
                                      <p:cBhvr>
                                        <p:cTn id="13" fill="hold"/>
                                        <p:tgtEl>
                                          <p:spTgt spid="828"/>
                                        </p:tgtEl>
                                        <p:attrNameLst>
                                          <p:attrName>style.visibility</p:attrName>
                                        </p:attrNameLst>
                                      </p:cBhvr>
                                      <p:to>
                                        <p:strVal val="visible"/>
                                      </p:to>
                                    </p:set>
                                  </p:childTnLst>
                                </p:cTn>
                              </p:par>
                            </p:childTnLst>
                          </p:cTn>
                        </p:par>
                        <p:par>
                          <p:cTn id="14" fill="hold">
                            <p:stCondLst>
                              <p:cond delay="0"/>
                            </p:stCondLst>
                            <p:childTnLst>
                              <p:par>
                                <p:cTn id="15" nodeType="afterEffect" presetClass="entr" presetSubtype="0" presetID="1" grpId="4" fill="hold">
                                  <p:stCondLst>
                                    <p:cond delay="0"/>
                                  </p:stCondLst>
                                  <p:iterate type="el" backwards="0">
                                    <p:tmAbs val="0"/>
                                  </p:iterate>
                                  <p:childTnLst>
                                    <p:set>
                                      <p:cBhvr>
                                        <p:cTn id="16" fill="hold"/>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6" grpId="1"/>
      <p:bldP build="whole" bldLvl="1" animBg="1" rev="0" advAuto="0" spid="828" grpId="3"/>
      <p:bldP build="whole" bldLvl="1" animBg="1" rev="0" advAuto="0" spid="827" grpId="2"/>
      <p:bldP build="whole" bldLvl="1" animBg="1" rev="0" advAuto="0" spid="829" grpId="4"/>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4" name="Shape 834"/>
          <p:cNvSpPr/>
          <p:nvPr/>
        </p:nvSpPr>
        <p:spPr>
          <a:xfrm>
            <a:off x="4647765" y="166535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35" name="Shape 835"/>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 </a:t>
            </a:r>
          </a:p>
        </p:txBody>
      </p:sp>
      <p:grpSp>
        <p:nvGrpSpPr>
          <p:cNvPr id="872" name="Group 872"/>
          <p:cNvGrpSpPr/>
          <p:nvPr/>
        </p:nvGrpSpPr>
        <p:grpSpPr>
          <a:xfrm>
            <a:off x="-397827" y="754427"/>
            <a:ext cx="10006584" cy="744925"/>
            <a:chOff x="0" y="0"/>
            <a:chExt cx="10006582" cy="744924"/>
          </a:xfrm>
        </p:grpSpPr>
        <p:grpSp>
          <p:nvGrpSpPr>
            <p:cNvPr id="838" name="Group 838"/>
            <p:cNvGrpSpPr/>
            <p:nvPr/>
          </p:nvGrpSpPr>
          <p:grpSpPr>
            <a:xfrm>
              <a:off x="-1" y="0"/>
              <a:ext cx="804389" cy="744925"/>
              <a:chOff x="0" y="0"/>
              <a:chExt cx="804387" cy="744924"/>
            </a:xfrm>
          </p:grpSpPr>
          <p:sp>
            <p:nvSpPr>
              <p:cNvPr id="836" name="Shape 836"/>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500"/>
                </a:pPr>
              </a:p>
            </p:txBody>
          </p:sp>
          <p:sp>
            <p:nvSpPr>
              <p:cNvPr id="837" name="Shape 837"/>
              <p:cNvSpPr/>
              <p:nvPr/>
            </p:nvSpPr>
            <p:spPr>
              <a:xfrm>
                <a:off x="16347" y="113958"/>
                <a:ext cx="771694"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ALM</a:t>
                </a:r>
              </a:p>
            </p:txBody>
          </p:sp>
        </p:grpSp>
        <p:grpSp>
          <p:nvGrpSpPr>
            <p:cNvPr id="841" name="Group 841"/>
            <p:cNvGrpSpPr/>
            <p:nvPr/>
          </p:nvGrpSpPr>
          <p:grpSpPr>
            <a:xfrm>
              <a:off x="836563" y="0"/>
              <a:ext cx="804388" cy="744925"/>
              <a:chOff x="0" y="0"/>
              <a:chExt cx="804387" cy="744924"/>
            </a:xfrm>
          </p:grpSpPr>
          <p:sp>
            <p:nvSpPr>
              <p:cNvPr id="839" name="Shape 839"/>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sz="1173"/>
                </a:pPr>
              </a:p>
            </p:txBody>
          </p:sp>
          <p:sp>
            <p:nvSpPr>
              <p:cNvPr id="840" name="Shape 840"/>
              <p:cNvSpPr/>
              <p:nvPr/>
            </p:nvSpPr>
            <p:spPr>
              <a:xfrm>
                <a:off x="16347" y="113958"/>
                <a:ext cx="771694"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SCM</a:t>
                </a:r>
              </a:p>
            </p:txBody>
          </p:sp>
        </p:grpSp>
        <p:grpSp>
          <p:nvGrpSpPr>
            <p:cNvPr id="844" name="Group 844"/>
            <p:cNvGrpSpPr/>
            <p:nvPr/>
          </p:nvGrpSpPr>
          <p:grpSpPr>
            <a:xfrm>
              <a:off x="1673126" y="0"/>
              <a:ext cx="804388" cy="744925"/>
              <a:chOff x="0" y="0"/>
              <a:chExt cx="804387" cy="744924"/>
            </a:xfrm>
          </p:grpSpPr>
          <p:sp>
            <p:nvSpPr>
              <p:cNvPr id="842" name="Shape 842"/>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500"/>
                </a:pPr>
              </a:p>
            </p:txBody>
          </p:sp>
          <p:sp>
            <p:nvSpPr>
              <p:cNvPr id="843" name="Shape 843"/>
              <p:cNvSpPr/>
              <p:nvPr/>
            </p:nvSpPr>
            <p:spPr>
              <a:xfrm>
                <a:off x="16347" y="113958"/>
                <a:ext cx="771694"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Build</a:t>
                </a:r>
              </a:p>
            </p:txBody>
          </p:sp>
        </p:grpSp>
        <p:grpSp>
          <p:nvGrpSpPr>
            <p:cNvPr id="847" name="Group 847"/>
            <p:cNvGrpSpPr/>
            <p:nvPr/>
          </p:nvGrpSpPr>
          <p:grpSpPr>
            <a:xfrm>
              <a:off x="2509689" y="0"/>
              <a:ext cx="804389" cy="744925"/>
              <a:chOff x="0" y="0"/>
              <a:chExt cx="804387" cy="744924"/>
            </a:xfrm>
          </p:grpSpPr>
          <p:sp>
            <p:nvSpPr>
              <p:cNvPr id="845" name="Shape 845"/>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500"/>
                </a:pPr>
              </a:p>
            </p:txBody>
          </p:sp>
          <p:sp>
            <p:nvSpPr>
              <p:cNvPr id="846" name="Shape 846"/>
              <p:cNvSpPr/>
              <p:nvPr/>
            </p:nvSpPr>
            <p:spPr>
              <a:xfrm>
                <a:off x="16347" y="113958"/>
                <a:ext cx="771694"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CI</a:t>
                </a:r>
              </a:p>
            </p:txBody>
          </p:sp>
        </p:grpSp>
        <p:grpSp>
          <p:nvGrpSpPr>
            <p:cNvPr id="850" name="Group 850"/>
            <p:cNvGrpSpPr/>
            <p:nvPr/>
          </p:nvGrpSpPr>
          <p:grpSpPr>
            <a:xfrm>
              <a:off x="3346252" y="0"/>
              <a:ext cx="804389" cy="744925"/>
              <a:chOff x="0" y="0"/>
              <a:chExt cx="804387" cy="744924"/>
            </a:xfrm>
          </p:grpSpPr>
          <p:sp>
            <p:nvSpPr>
              <p:cNvPr id="848" name="Shape 848"/>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500"/>
                </a:pPr>
              </a:p>
            </p:txBody>
          </p:sp>
          <p:sp>
            <p:nvSpPr>
              <p:cNvPr id="849" name="Shape 849"/>
              <p:cNvSpPr/>
              <p:nvPr/>
            </p:nvSpPr>
            <p:spPr>
              <a:xfrm>
                <a:off x="16347" y="113958"/>
                <a:ext cx="771694"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Pack</a:t>
                </a:r>
              </a:p>
            </p:txBody>
          </p:sp>
        </p:grpSp>
        <p:grpSp>
          <p:nvGrpSpPr>
            <p:cNvPr id="853" name="Group 853"/>
            <p:cNvGrpSpPr/>
            <p:nvPr/>
          </p:nvGrpSpPr>
          <p:grpSpPr>
            <a:xfrm>
              <a:off x="4182815" y="0"/>
              <a:ext cx="804389" cy="744925"/>
              <a:chOff x="0" y="0"/>
              <a:chExt cx="804387" cy="744924"/>
            </a:xfrm>
          </p:grpSpPr>
          <p:sp>
            <p:nvSpPr>
              <p:cNvPr id="851" name="Shape 851"/>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500"/>
                </a:pPr>
              </a:p>
            </p:txBody>
          </p:sp>
          <p:sp>
            <p:nvSpPr>
              <p:cNvPr id="852" name="Shape 852"/>
              <p:cNvSpPr/>
              <p:nvPr/>
            </p:nvSpPr>
            <p:spPr>
              <a:xfrm>
                <a:off x="16347" y="113958"/>
                <a:ext cx="771694"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Repo</a:t>
                </a:r>
              </a:p>
            </p:txBody>
          </p:sp>
        </p:grpSp>
        <p:grpSp>
          <p:nvGrpSpPr>
            <p:cNvPr id="856" name="Group 856"/>
            <p:cNvGrpSpPr/>
            <p:nvPr/>
          </p:nvGrpSpPr>
          <p:grpSpPr>
            <a:xfrm>
              <a:off x="5019378" y="0"/>
              <a:ext cx="804389" cy="744925"/>
              <a:chOff x="0" y="0"/>
              <a:chExt cx="804387" cy="744924"/>
            </a:xfrm>
          </p:grpSpPr>
          <p:sp>
            <p:nvSpPr>
              <p:cNvPr id="854" name="Shape 854"/>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500"/>
                </a:pPr>
              </a:p>
            </p:txBody>
          </p:sp>
          <p:sp>
            <p:nvSpPr>
              <p:cNvPr id="855" name="Shape 855"/>
              <p:cNvSpPr/>
              <p:nvPr/>
            </p:nvSpPr>
            <p:spPr>
              <a:xfrm>
                <a:off x="16347" y="113958"/>
                <a:ext cx="771694"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Test</a:t>
                </a:r>
              </a:p>
            </p:txBody>
          </p:sp>
        </p:grpSp>
        <p:grpSp>
          <p:nvGrpSpPr>
            <p:cNvPr id="859" name="Group 859"/>
            <p:cNvGrpSpPr/>
            <p:nvPr/>
          </p:nvGrpSpPr>
          <p:grpSpPr>
            <a:xfrm>
              <a:off x="5855942" y="0"/>
              <a:ext cx="804388" cy="744925"/>
              <a:chOff x="0" y="0"/>
              <a:chExt cx="804387" cy="744924"/>
            </a:xfrm>
          </p:grpSpPr>
          <p:sp>
            <p:nvSpPr>
              <p:cNvPr id="857" name="Shape 857"/>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400"/>
                </a:pPr>
              </a:p>
            </p:txBody>
          </p:sp>
          <p:sp>
            <p:nvSpPr>
              <p:cNvPr id="858" name="Shape 858"/>
              <p:cNvSpPr/>
              <p:nvPr/>
            </p:nvSpPr>
            <p:spPr>
              <a:xfrm>
                <a:off x="16347" y="126450"/>
                <a:ext cx="771694" cy="492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400"/>
              </a:p>
              <a:p>
                <a:pPr lvl="0" algn="ctr"/>
                <a:r>
                  <a:rPr b="1" sz="1400"/>
                  <a:t>Analyze</a:t>
                </a:r>
              </a:p>
            </p:txBody>
          </p:sp>
        </p:grpSp>
        <p:grpSp>
          <p:nvGrpSpPr>
            <p:cNvPr id="862" name="Group 862"/>
            <p:cNvGrpSpPr/>
            <p:nvPr/>
          </p:nvGrpSpPr>
          <p:grpSpPr>
            <a:xfrm>
              <a:off x="6692505" y="0"/>
              <a:ext cx="804388" cy="744925"/>
              <a:chOff x="0" y="0"/>
              <a:chExt cx="804387" cy="744924"/>
            </a:xfrm>
          </p:grpSpPr>
          <p:sp>
            <p:nvSpPr>
              <p:cNvPr id="860" name="Shape 860"/>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500"/>
                </a:pPr>
              </a:p>
            </p:txBody>
          </p:sp>
          <p:sp>
            <p:nvSpPr>
              <p:cNvPr id="861" name="Shape 861"/>
              <p:cNvSpPr/>
              <p:nvPr/>
            </p:nvSpPr>
            <p:spPr>
              <a:xfrm>
                <a:off x="16347" y="113958"/>
                <a:ext cx="771694"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Config</a:t>
                </a:r>
              </a:p>
            </p:txBody>
          </p:sp>
        </p:grpSp>
        <p:grpSp>
          <p:nvGrpSpPr>
            <p:cNvPr id="865" name="Group 865"/>
            <p:cNvGrpSpPr/>
            <p:nvPr/>
          </p:nvGrpSpPr>
          <p:grpSpPr>
            <a:xfrm>
              <a:off x="7529068" y="0"/>
              <a:ext cx="804389" cy="744925"/>
              <a:chOff x="0" y="0"/>
              <a:chExt cx="804387" cy="744924"/>
            </a:xfrm>
          </p:grpSpPr>
          <p:sp>
            <p:nvSpPr>
              <p:cNvPr id="863" name="Shape 863"/>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500"/>
                </a:pPr>
              </a:p>
            </p:txBody>
          </p:sp>
          <p:sp>
            <p:nvSpPr>
              <p:cNvPr id="864" name="Shape 864"/>
              <p:cNvSpPr/>
              <p:nvPr/>
            </p:nvSpPr>
            <p:spPr>
              <a:xfrm>
                <a:off x="16347" y="6008"/>
                <a:ext cx="771694" cy="7329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Deploy	</a:t>
                </a:r>
              </a:p>
            </p:txBody>
          </p:sp>
        </p:grpSp>
        <p:grpSp>
          <p:nvGrpSpPr>
            <p:cNvPr id="868" name="Group 868"/>
            <p:cNvGrpSpPr/>
            <p:nvPr/>
          </p:nvGrpSpPr>
          <p:grpSpPr>
            <a:xfrm>
              <a:off x="8365631" y="0"/>
              <a:ext cx="804389" cy="744925"/>
              <a:chOff x="0" y="0"/>
              <a:chExt cx="804387" cy="744924"/>
            </a:xfrm>
          </p:grpSpPr>
          <p:sp>
            <p:nvSpPr>
              <p:cNvPr id="866" name="Shape 866"/>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500"/>
                </a:pPr>
              </a:p>
            </p:txBody>
          </p:sp>
          <p:sp>
            <p:nvSpPr>
              <p:cNvPr id="867" name="Shape 867"/>
              <p:cNvSpPr/>
              <p:nvPr/>
            </p:nvSpPr>
            <p:spPr>
              <a:xfrm>
                <a:off x="16347" y="113958"/>
                <a:ext cx="771694"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500"/>
              </a:p>
              <a:p>
                <a:pPr lvl="0" algn="ctr"/>
                <a:r>
                  <a:rPr b="1" sz="1500"/>
                  <a:t>Alerts</a:t>
                </a:r>
              </a:p>
            </p:txBody>
          </p:sp>
        </p:grpSp>
        <p:grpSp>
          <p:nvGrpSpPr>
            <p:cNvPr id="871" name="Group 871"/>
            <p:cNvGrpSpPr/>
            <p:nvPr/>
          </p:nvGrpSpPr>
          <p:grpSpPr>
            <a:xfrm>
              <a:off x="9202194" y="0"/>
              <a:ext cx="804389" cy="744925"/>
              <a:chOff x="0" y="0"/>
              <a:chExt cx="804387" cy="744924"/>
            </a:xfrm>
          </p:grpSpPr>
          <p:sp>
            <p:nvSpPr>
              <p:cNvPr id="869" name="Shape 869"/>
              <p:cNvSpPr/>
              <p:nvPr/>
            </p:nvSpPr>
            <p:spPr>
              <a:xfrm>
                <a:off x="0" y="0"/>
                <a:ext cx="804388" cy="744925"/>
              </a:xfrm>
              <a:prstGeom prst="roundRect">
                <a:avLst>
                  <a:gd name="adj" fmla="val 7500"/>
                </a:avLst>
              </a:prstGeom>
              <a:solidFill>
                <a:srgbClr val="CFD7E7"/>
              </a:solidFill>
              <a:ln w="12700" cap="flat">
                <a:noFill/>
                <a:miter lim="400000"/>
              </a:ln>
              <a:effectLst/>
            </p:spPr>
            <p:txBody>
              <a:bodyPr wrap="square" lIns="0" tIns="0" rIns="0" bIns="0" numCol="1" anchor="ctr">
                <a:noAutofit/>
              </a:bodyPr>
              <a:lstStyle/>
              <a:p>
                <a:pPr lvl="0" algn="ctr">
                  <a:defRPr b="1" sz="1400"/>
                </a:pPr>
              </a:p>
            </p:txBody>
          </p:sp>
          <p:sp>
            <p:nvSpPr>
              <p:cNvPr id="870" name="Shape 870"/>
              <p:cNvSpPr/>
              <p:nvPr/>
            </p:nvSpPr>
            <p:spPr>
              <a:xfrm>
                <a:off x="16347" y="126450"/>
                <a:ext cx="771694" cy="492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endParaRPr b="1" sz="1400"/>
              </a:p>
              <a:p>
                <a:pPr lvl="0" algn="ctr"/>
                <a:r>
                  <a:rPr b="1" sz="1400"/>
                  <a:t>Targets</a:t>
                </a:r>
              </a:p>
            </p:txBody>
          </p:sp>
        </p:grpSp>
      </p:grpSp>
      <p:sp>
        <p:nvSpPr>
          <p:cNvPr id="873" name="Shape 873"/>
          <p:cNvSpPr/>
          <p:nvPr/>
        </p:nvSpPr>
        <p:spPr>
          <a:xfrm>
            <a:off x="46020" y="1667644"/>
            <a:ext cx="612025"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874" name="image19.png"/>
          <p:cNvPicPr/>
          <p:nvPr/>
        </p:nvPicPr>
        <p:blipFill>
          <a:blip r:embed="rId2">
            <a:extLst/>
          </a:blip>
          <a:stretch>
            <a:fillRect/>
          </a:stretch>
        </p:blipFill>
        <p:spPr>
          <a:xfrm>
            <a:off x="30720" y="1892557"/>
            <a:ext cx="673226" cy="336614"/>
          </a:xfrm>
          <a:prstGeom prst="rect">
            <a:avLst/>
          </a:prstGeom>
          <a:ln w="12700">
            <a:miter lim="400000"/>
          </a:ln>
        </p:spPr>
      </p:pic>
      <p:sp>
        <p:nvSpPr>
          <p:cNvPr id="875" name="Shape 875"/>
          <p:cNvSpPr/>
          <p:nvPr/>
        </p:nvSpPr>
        <p:spPr>
          <a:xfrm>
            <a:off x="49246" y="2554421"/>
            <a:ext cx="612025"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76" name="Shape 876"/>
          <p:cNvSpPr/>
          <p:nvPr/>
        </p:nvSpPr>
        <p:spPr>
          <a:xfrm>
            <a:off x="61325" y="3457090"/>
            <a:ext cx="612025"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77" name="Shape 877"/>
          <p:cNvSpPr/>
          <p:nvPr/>
        </p:nvSpPr>
        <p:spPr>
          <a:xfrm>
            <a:off x="2313583" y="519628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78" name="Shape 878"/>
          <p:cNvSpPr/>
          <p:nvPr/>
        </p:nvSpPr>
        <p:spPr>
          <a:xfrm>
            <a:off x="810445" y="1667050"/>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79" name="Shape 879"/>
          <p:cNvSpPr/>
          <p:nvPr/>
        </p:nvSpPr>
        <p:spPr>
          <a:xfrm>
            <a:off x="6256137" y="167551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880" name="image20.png"/>
          <p:cNvPicPr/>
          <p:nvPr/>
        </p:nvPicPr>
        <p:blipFill>
          <a:blip r:embed="rId3">
            <a:extLst/>
          </a:blip>
          <a:stretch>
            <a:fillRect/>
          </a:stretch>
        </p:blipFill>
        <p:spPr>
          <a:xfrm>
            <a:off x="1" y="2738609"/>
            <a:ext cx="701041" cy="418414"/>
          </a:xfrm>
          <a:prstGeom prst="rect">
            <a:avLst/>
          </a:prstGeom>
          <a:ln w="12700">
            <a:miter lim="400000"/>
          </a:ln>
        </p:spPr>
      </p:pic>
      <p:pic>
        <p:nvPicPr>
          <p:cNvPr id="881" name="image21.png"/>
          <p:cNvPicPr/>
          <p:nvPr/>
        </p:nvPicPr>
        <p:blipFill>
          <a:blip r:embed="rId4">
            <a:extLst/>
          </a:blip>
          <a:stretch>
            <a:fillRect/>
          </a:stretch>
        </p:blipFill>
        <p:spPr>
          <a:xfrm>
            <a:off x="-11994" y="3595382"/>
            <a:ext cx="749062" cy="477528"/>
          </a:xfrm>
          <a:prstGeom prst="rect">
            <a:avLst/>
          </a:prstGeom>
          <a:ln w="12700">
            <a:miter lim="400000"/>
          </a:ln>
        </p:spPr>
      </p:pic>
      <p:sp>
        <p:nvSpPr>
          <p:cNvPr id="882" name="Shape 882"/>
          <p:cNvSpPr/>
          <p:nvPr/>
        </p:nvSpPr>
        <p:spPr>
          <a:xfrm>
            <a:off x="807315" y="5197049"/>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83" name="Shape 883"/>
          <p:cNvSpPr/>
          <p:nvPr/>
        </p:nvSpPr>
        <p:spPr>
          <a:xfrm>
            <a:off x="2315085" y="4335379"/>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84" name="Shape 884"/>
          <p:cNvSpPr/>
          <p:nvPr/>
        </p:nvSpPr>
        <p:spPr>
          <a:xfrm>
            <a:off x="2306357" y="3454756"/>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85" name="Shape 885"/>
          <p:cNvSpPr/>
          <p:nvPr/>
        </p:nvSpPr>
        <p:spPr>
          <a:xfrm>
            <a:off x="2307107" y="2545700"/>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86" name="Shape 886"/>
          <p:cNvSpPr/>
          <p:nvPr/>
        </p:nvSpPr>
        <p:spPr>
          <a:xfrm>
            <a:off x="2307856" y="1665077"/>
            <a:ext cx="612025"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87" name="Shape 887"/>
          <p:cNvSpPr/>
          <p:nvPr/>
        </p:nvSpPr>
        <p:spPr>
          <a:xfrm>
            <a:off x="1550360" y="4347910"/>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88" name="Shape 888"/>
          <p:cNvSpPr/>
          <p:nvPr/>
        </p:nvSpPr>
        <p:spPr>
          <a:xfrm>
            <a:off x="1551108" y="3457809"/>
            <a:ext cx="612025"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89" name="Shape 889"/>
          <p:cNvSpPr/>
          <p:nvPr/>
        </p:nvSpPr>
        <p:spPr>
          <a:xfrm>
            <a:off x="1551860" y="2548753"/>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90" name="Shape 890"/>
          <p:cNvSpPr/>
          <p:nvPr/>
        </p:nvSpPr>
        <p:spPr>
          <a:xfrm>
            <a:off x="803840" y="4331248"/>
            <a:ext cx="612025"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91" name="Shape 891"/>
          <p:cNvSpPr/>
          <p:nvPr/>
        </p:nvSpPr>
        <p:spPr>
          <a:xfrm>
            <a:off x="1553360" y="1668893"/>
            <a:ext cx="612025"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92" name="Shape 892"/>
          <p:cNvSpPr/>
          <p:nvPr/>
        </p:nvSpPr>
        <p:spPr>
          <a:xfrm>
            <a:off x="814820" y="3460863"/>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893" name="Shape 893"/>
          <p:cNvSpPr/>
          <p:nvPr/>
        </p:nvSpPr>
        <p:spPr>
          <a:xfrm>
            <a:off x="818478" y="255310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894" name="image22.png"/>
          <p:cNvPicPr/>
          <p:nvPr/>
        </p:nvPicPr>
        <p:blipFill>
          <a:blip r:embed="rId5">
            <a:extLst/>
          </a:blip>
          <a:stretch>
            <a:fillRect/>
          </a:stretch>
        </p:blipFill>
        <p:spPr>
          <a:xfrm>
            <a:off x="813071" y="1698245"/>
            <a:ext cx="606600" cy="671076"/>
          </a:xfrm>
          <a:prstGeom prst="rect">
            <a:avLst/>
          </a:prstGeom>
          <a:ln w="12700">
            <a:miter lim="400000"/>
          </a:ln>
        </p:spPr>
      </p:pic>
      <p:pic>
        <p:nvPicPr>
          <p:cNvPr id="895" name="image23.png"/>
          <p:cNvPicPr/>
          <p:nvPr/>
        </p:nvPicPr>
        <p:blipFill>
          <a:blip r:embed="rId6">
            <a:extLst/>
          </a:blip>
          <a:stretch>
            <a:fillRect/>
          </a:stretch>
        </p:blipFill>
        <p:spPr>
          <a:xfrm>
            <a:off x="831060" y="2615730"/>
            <a:ext cx="580919" cy="663410"/>
          </a:xfrm>
          <a:prstGeom prst="rect">
            <a:avLst/>
          </a:prstGeom>
          <a:ln w="12700">
            <a:miter lim="400000"/>
          </a:ln>
        </p:spPr>
      </p:pic>
      <p:pic>
        <p:nvPicPr>
          <p:cNvPr id="896" name="image24.png"/>
          <p:cNvPicPr/>
          <p:nvPr/>
        </p:nvPicPr>
        <p:blipFill>
          <a:blip r:embed="rId7">
            <a:extLst/>
          </a:blip>
          <a:stretch>
            <a:fillRect/>
          </a:stretch>
        </p:blipFill>
        <p:spPr>
          <a:xfrm>
            <a:off x="812718" y="3525549"/>
            <a:ext cx="615055" cy="652963"/>
          </a:xfrm>
          <a:prstGeom prst="rect">
            <a:avLst/>
          </a:prstGeom>
          <a:ln w="12700">
            <a:miter lim="400000"/>
          </a:ln>
        </p:spPr>
      </p:pic>
      <p:pic>
        <p:nvPicPr>
          <p:cNvPr id="897" name="image25.png"/>
          <p:cNvPicPr/>
          <p:nvPr/>
        </p:nvPicPr>
        <p:blipFill>
          <a:blip r:embed="rId8">
            <a:extLst/>
          </a:blip>
          <a:stretch>
            <a:fillRect/>
          </a:stretch>
        </p:blipFill>
        <p:spPr>
          <a:xfrm>
            <a:off x="822549" y="4387984"/>
            <a:ext cx="568686" cy="653933"/>
          </a:xfrm>
          <a:prstGeom prst="rect">
            <a:avLst/>
          </a:prstGeom>
          <a:ln w="12700">
            <a:miter lim="400000"/>
          </a:ln>
        </p:spPr>
      </p:pic>
      <p:pic>
        <p:nvPicPr>
          <p:cNvPr id="898" name="image26.png"/>
          <p:cNvPicPr/>
          <p:nvPr/>
        </p:nvPicPr>
        <p:blipFill>
          <a:blip r:embed="rId9">
            <a:extLst/>
          </a:blip>
          <a:stretch>
            <a:fillRect/>
          </a:stretch>
        </p:blipFill>
        <p:spPr>
          <a:xfrm>
            <a:off x="1571319" y="1715387"/>
            <a:ext cx="582786" cy="663411"/>
          </a:xfrm>
          <a:prstGeom prst="rect">
            <a:avLst/>
          </a:prstGeom>
          <a:ln w="12700">
            <a:miter lim="400000"/>
          </a:ln>
        </p:spPr>
      </p:pic>
      <p:pic>
        <p:nvPicPr>
          <p:cNvPr id="899" name="image27.png"/>
          <p:cNvPicPr/>
          <p:nvPr/>
        </p:nvPicPr>
        <p:blipFill>
          <a:blip r:embed="rId10">
            <a:extLst/>
          </a:blip>
          <a:stretch>
            <a:fillRect/>
          </a:stretch>
        </p:blipFill>
        <p:spPr>
          <a:xfrm>
            <a:off x="1560182" y="2587299"/>
            <a:ext cx="579823" cy="714915"/>
          </a:xfrm>
          <a:prstGeom prst="rect">
            <a:avLst/>
          </a:prstGeom>
          <a:ln w="12700">
            <a:miter lim="400000"/>
          </a:ln>
        </p:spPr>
      </p:pic>
      <p:pic>
        <p:nvPicPr>
          <p:cNvPr id="900" name="image28.png"/>
          <p:cNvPicPr/>
          <p:nvPr/>
        </p:nvPicPr>
        <p:blipFill>
          <a:blip r:embed="rId11">
            <a:extLst/>
          </a:blip>
          <a:stretch>
            <a:fillRect/>
          </a:stretch>
        </p:blipFill>
        <p:spPr>
          <a:xfrm>
            <a:off x="1556987" y="3497117"/>
            <a:ext cx="592498" cy="673783"/>
          </a:xfrm>
          <a:prstGeom prst="rect">
            <a:avLst/>
          </a:prstGeom>
          <a:ln w="12700">
            <a:miter lim="400000"/>
          </a:ln>
        </p:spPr>
      </p:pic>
      <p:pic>
        <p:nvPicPr>
          <p:cNvPr id="901" name="image29.png"/>
          <p:cNvPicPr/>
          <p:nvPr/>
        </p:nvPicPr>
        <p:blipFill>
          <a:blip r:embed="rId12">
            <a:extLst/>
          </a:blip>
          <a:stretch>
            <a:fillRect/>
          </a:stretch>
        </p:blipFill>
        <p:spPr>
          <a:xfrm>
            <a:off x="1542884" y="4387984"/>
            <a:ext cx="616078" cy="691843"/>
          </a:xfrm>
          <a:prstGeom prst="rect">
            <a:avLst/>
          </a:prstGeom>
          <a:ln w="12700">
            <a:miter lim="400000"/>
          </a:ln>
        </p:spPr>
      </p:pic>
      <p:pic>
        <p:nvPicPr>
          <p:cNvPr id="902" name="image30.png"/>
          <p:cNvPicPr/>
          <p:nvPr/>
        </p:nvPicPr>
        <p:blipFill>
          <a:blip r:embed="rId13">
            <a:extLst/>
          </a:blip>
          <a:stretch>
            <a:fillRect/>
          </a:stretch>
        </p:blipFill>
        <p:spPr>
          <a:xfrm>
            <a:off x="2320089" y="1687845"/>
            <a:ext cx="593603" cy="738341"/>
          </a:xfrm>
          <a:prstGeom prst="rect">
            <a:avLst/>
          </a:prstGeom>
          <a:ln w="12700">
            <a:miter lim="400000"/>
          </a:ln>
        </p:spPr>
      </p:pic>
      <p:pic>
        <p:nvPicPr>
          <p:cNvPr id="903" name="image31.png"/>
          <p:cNvPicPr/>
          <p:nvPr/>
        </p:nvPicPr>
        <p:blipFill>
          <a:blip r:embed="rId14">
            <a:extLst/>
          </a:blip>
          <a:stretch>
            <a:fillRect/>
          </a:stretch>
        </p:blipFill>
        <p:spPr>
          <a:xfrm>
            <a:off x="2310700" y="2701026"/>
            <a:ext cx="606511" cy="454911"/>
          </a:xfrm>
          <a:prstGeom prst="rect">
            <a:avLst/>
          </a:prstGeom>
          <a:ln w="12700">
            <a:miter lim="400000"/>
          </a:ln>
        </p:spPr>
      </p:pic>
      <p:pic>
        <p:nvPicPr>
          <p:cNvPr id="904" name="image32.png"/>
          <p:cNvPicPr/>
          <p:nvPr/>
        </p:nvPicPr>
        <p:blipFill>
          <a:blip r:embed="rId15">
            <a:extLst/>
          </a:blip>
          <a:stretch>
            <a:fillRect/>
          </a:stretch>
        </p:blipFill>
        <p:spPr>
          <a:xfrm>
            <a:off x="2334897" y="3525549"/>
            <a:ext cx="553879" cy="633224"/>
          </a:xfrm>
          <a:prstGeom prst="rect">
            <a:avLst/>
          </a:prstGeom>
          <a:ln w="12700">
            <a:miter lim="400000"/>
          </a:ln>
        </p:spPr>
      </p:pic>
      <p:pic>
        <p:nvPicPr>
          <p:cNvPr id="905" name="image33.png"/>
          <p:cNvPicPr/>
          <p:nvPr/>
        </p:nvPicPr>
        <p:blipFill>
          <a:blip r:embed="rId16">
            <a:extLst/>
          </a:blip>
          <a:stretch>
            <a:fillRect/>
          </a:stretch>
        </p:blipFill>
        <p:spPr>
          <a:xfrm>
            <a:off x="4676176" y="1752955"/>
            <a:ext cx="536735" cy="606208"/>
          </a:xfrm>
          <a:prstGeom prst="rect">
            <a:avLst/>
          </a:prstGeom>
          <a:ln w="12700">
            <a:miter lim="400000"/>
          </a:ln>
        </p:spPr>
      </p:pic>
      <p:pic>
        <p:nvPicPr>
          <p:cNvPr id="906" name="image34.png"/>
          <p:cNvPicPr/>
          <p:nvPr/>
        </p:nvPicPr>
        <p:blipFill>
          <a:blip r:embed="rId17">
            <a:extLst/>
          </a:blip>
          <a:stretch>
            <a:fillRect/>
          </a:stretch>
        </p:blipFill>
        <p:spPr>
          <a:xfrm>
            <a:off x="2329568" y="4387984"/>
            <a:ext cx="578164" cy="672887"/>
          </a:xfrm>
          <a:prstGeom prst="rect">
            <a:avLst/>
          </a:prstGeom>
          <a:ln w="12700">
            <a:miter lim="400000"/>
          </a:ln>
        </p:spPr>
      </p:pic>
      <p:pic>
        <p:nvPicPr>
          <p:cNvPr id="907" name="image35.png"/>
          <p:cNvPicPr/>
          <p:nvPr/>
        </p:nvPicPr>
        <p:blipFill>
          <a:blip r:embed="rId18">
            <a:extLst/>
          </a:blip>
          <a:stretch>
            <a:fillRect/>
          </a:stretch>
        </p:blipFill>
        <p:spPr>
          <a:xfrm>
            <a:off x="822549" y="5269370"/>
            <a:ext cx="568689" cy="644456"/>
          </a:xfrm>
          <a:prstGeom prst="rect">
            <a:avLst/>
          </a:prstGeom>
          <a:ln w="12700">
            <a:miter lim="400000"/>
          </a:ln>
        </p:spPr>
      </p:pic>
      <p:pic>
        <p:nvPicPr>
          <p:cNvPr id="908" name="image36.png"/>
          <p:cNvPicPr/>
          <p:nvPr/>
        </p:nvPicPr>
        <p:blipFill>
          <a:blip r:embed="rId19">
            <a:extLst/>
          </a:blip>
          <a:stretch>
            <a:fillRect/>
          </a:stretch>
        </p:blipFill>
        <p:spPr>
          <a:xfrm>
            <a:off x="2350471" y="5297801"/>
            <a:ext cx="528829" cy="587592"/>
          </a:xfrm>
          <a:prstGeom prst="rect">
            <a:avLst/>
          </a:prstGeom>
          <a:ln w="12700">
            <a:miter lim="400000"/>
          </a:ln>
        </p:spPr>
      </p:pic>
      <p:sp>
        <p:nvSpPr>
          <p:cNvPr id="909" name="Shape 909"/>
          <p:cNvSpPr/>
          <p:nvPr/>
        </p:nvSpPr>
        <p:spPr>
          <a:xfrm>
            <a:off x="4647765" y="344335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10" name="Shape 910"/>
          <p:cNvSpPr/>
          <p:nvPr/>
        </p:nvSpPr>
        <p:spPr>
          <a:xfrm>
            <a:off x="4647765" y="254927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11" name="Shape 911"/>
          <p:cNvSpPr/>
          <p:nvPr/>
        </p:nvSpPr>
        <p:spPr>
          <a:xfrm>
            <a:off x="3875604" y="344335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12" name="Shape 912"/>
          <p:cNvSpPr/>
          <p:nvPr/>
        </p:nvSpPr>
        <p:spPr>
          <a:xfrm>
            <a:off x="3866200" y="2550119"/>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13" name="Shape 913"/>
          <p:cNvSpPr/>
          <p:nvPr/>
        </p:nvSpPr>
        <p:spPr>
          <a:xfrm>
            <a:off x="3866951" y="1669494"/>
            <a:ext cx="612024" cy="764977"/>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14" name="Shape 914"/>
          <p:cNvSpPr/>
          <p:nvPr/>
        </p:nvSpPr>
        <p:spPr>
          <a:xfrm>
            <a:off x="3090497" y="2551645"/>
            <a:ext cx="612024" cy="764977"/>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15" name="Shape 915"/>
          <p:cNvSpPr/>
          <p:nvPr/>
        </p:nvSpPr>
        <p:spPr>
          <a:xfrm>
            <a:off x="3091245" y="1671022"/>
            <a:ext cx="612025"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916" name="image37.png"/>
          <p:cNvPicPr/>
          <p:nvPr/>
        </p:nvPicPr>
        <p:blipFill>
          <a:blip r:embed="rId20">
            <a:extLst/>
          </a:blip>
          <a:stretch>
            <a:fillRect/>
          </a:stretch>
        </p:blipFill>
        <p:spPr>
          <a:xfrm>
            <a:off x="3124285" y="1715389"/>
            <a:ext cx="560652" cy="693693"/>
          </a:xfrm>
          <a:prstGeom prst="rect">
            <a:avLst/>
          </a:prstGeom>
          <a:ln w="12700">
            <a:miter lim="400000"/>
          </a:ln>
        </p:spPr>
      </p:pic>
      <p:pic>
        <p:nvPicPr>
          <p:cNvPr id="917" name="image38.png"/>
          <p:cNvPicPr/>
          <p:nvPr/>
        </p:nvPicPr>
        <p:blipFill>
          <a:blip r:embed="rId21">
            <a:extLst/>
          </a:blip>
          <a:stretch>
            <a:fillRect/>
          </a:stretch>
        </p:blipFill>
        <p:spPr>
          <a:xfrm>
            <a:off x="3116249" y="2596775"/>
            <a:ext cx="559209" cy="682366"/>
          </a:xfrm>
          <a:prstGeom prst="rect">
            <a:avLst/>
          </a:prstGeom>
          <a:ln w="12700">
            <a:miter lim="400000"/>
          </a:ln>
        </p:spPr>
      </p:pic>
      <p:pic>
        <p:nvPicPr>
          <p:cNvPr id="918" name="image39.png"/>
          <p:cNvPicPr/>
          <p:nvPr/>
        </p:nvPicPr>
        <p:blipFill>
          <a:blip r:embed="rId22">
            <a:extLst/>
          </a:blip>
          <a:stretch>
            <a:fillRect/>
          </a:stretch>
        </p:blipFill>
        <p:spPr>
          <a:xfrm>
            <a:off x="3890647" y="1715387"/>
            <a:ext cx="562016" cy="672888"/>
          </a:xfrm>
          <a:prstGeom prst="rect">
            <a:avLst/>
          </a:prstGeom>
          <a:ln w="12700">
            <a:miter lim="400000"/>
          </a:ln>
        </p:spPr>
      </p:pic>
      <p:pic>
        <p:nvPicPr>
          <p:cNvPr id="919" name="image40.png" descr="Artifactory logo&#10;&#10;Artifactory logo"/>
          <p:cNvPicPr/>
          <p:nvPr/>
        </p:nvPicPr>
        <p:blipFill>
          <a:blip r:embed="rId23">
            <a:extLst/>
          </a:blip>
          <a:stretch>
            <a:fillRect/>
          </a:stretch>
        </p:blipFill>
        <p:spPr>
          <a:xfrm>
            <a:off x="3870959" y="2600960"/>
            <a:ext cx="609601" cy="629920"/>
          </a:xfrm>
          <a:prstGeom prst="rect">
            <a:avLst/>
          </a:prstGeom>
          <a:ln w="12700">
            <a:miter lim="400000"/>
          </a:ln>
        </p:spPr>
      </p:pic>
      <p:pic>
        <p:nvPicPr>
          <p:cNvPr id="920" name="image41.png" descr="Archiva logo&#10;&#10;Archiva logo"/>
          <p:cNvPicPr/>
          <p:nvPr/>
        </p:nvPicPr>
        <p:blipFill>
          <a:blip r:embed="rId24">
            <a:extLst/>
          </a:blip>
          <a:stretch>
            <a:fillRect/>
          </a:stretch>
        </p:blipFill>
        <p:spPr>
          <a:xfrm>
            <a:off x="3870959" y="3524534"/>
            <a:ext cx="624818" cy="488666"/>
          </a:xfrm>
          <a:prstGeom prst="rect">
            <a:avLst/>
          </a:prstGeom>
          <a:ln w="12700">
            <a:miter lim="400000"/>
          </a:ln>
        </p:spPr>
      </p:pic>
      <p:pic>
        <p:nvPicPr>
          <p:cNvPr id="921" name="image42.png" descr="Junit logo&#10;&#10;junit-logo.png"/>
          <p:cNvPicPr/>
          <p:nvPr/>
        </p:nvPicPr>
        <p:blipFill>
          <a:blip r:embed="rId25">
            <a:extLst/>
          </a:blip>
          <a:stretch>
            <a:fillRect/>
          </a:stretch>
        </p:blipFill>
        <p:spPr>
          <a:xfrm>
            <a:off x="4653279" y="2739781"/>
            <a:ext cx="609601" cy="353240"/>
          </a:xfrm>
          <a:prstGeom prst="rect">
            <a:avLst/>
          </a:prstGeom>
          <a:ln w="12700">
            <a:miter lim="400000"/>
          </a:ln>
        </p:spPr>
      </p:pic>
      <p:pic>
        <p:nvPicPr>
          <p:cNvPr id="922" name="image43.png" descr="Selenium logo&#10;&#10;Selenium logo"/>
          <p:cNvPicPr/>
          <p:nvPr/>
        </p:nvPicPr>
        <p:blipFill>
          <a:blip r:embed="rId26">
            <a:extLst/>
          </a:blip>
          <a:stretch>
            <a:fillRect/>
          </a:stretch>
        </p:blipFill>
        <p:spPr>
          <a:xfrm>
            <a:off x="4642699" y="3532282"/>
            <a:ext cx="610023" cy="606707"/>
          </a:xfrm>
          <a:prstGeom prst="rect">
            <a:avLst/>
          </a:prstGeom>
          <a:ln w="12700">
            <a:miter lim="400000"/>
          </a:ln>
        </p:spPr>
      </p:pic>
      <p:sp>
        <p:nvSpPr>
          <p:cNvPr id="923" name="Shape 923"/>
          <p:cNvSpPr/>
          <p:nvPr/>
        </p:nvSpPr>
        <p:spPr>
          <a:xfrm>
            <a:off x="7810617" y="433743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24" name="Shape 924"/>
          <p:cNvSpPr/>
          <p:nvPr/>
        </p:nvSpPr>
        <p:spPr>
          <a:xfrm>
            <a:off x="6256137" y="433743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25" name="Shape 925"/>
          <p:cNvSpPr/>
          <p:nvPr/>
        </p:nvSpPr>
        <p:spPr>
          <a:xfrm>
            <a:off x="6256137" y="345351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26" name="Shape 926"/>
          <p:cNvSpPr/>
          <p:nvPr/>
        </p:nvSpPr>
        <p:spPr>
          <a:xfrm>
            <a:off x="5433176" y="432727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27" name="Shape 927"/>
          <p:cNvSpPr/>
          <p:nvPr/>
        </p:nvSpPr>
        <p:spPr>
          <a:xfrm>
            <a:off x="5433176" y="344335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28" name="Shape 928"/>
          <p:cNvSpPr/>
          <p:nvPr/>
        </p:nvSpPr>
        <p:spPr>
          <a:xfrm>
            <a:off x="6256137" y="255943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29" name="Shape 929"/>
          <p:cNvSpPr/>
          <p:nvPr/>
        </p:nvSpPr>
        <p:spPr>
          <a:xfrm>
            <a:off x="5433176" y="254927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30" name="Shape 930"/>
          <p:cNvSpPr/>
          <p:nvPr/>
        </p:nvSpPr>
        <p:spPr>
          <a:xfrm>
            <a:off x="5430084" y="166535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31" name="Shape 931"/>
          <p:cNvSpPr/>
          <p:nvPr/>
        </p:nvSpPr>
        <p:spPr>
          <a:xfrm>
            <a:off x="4647765" y="432727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932" name="image44.png" descr="Cucumber logo&#10;&#10;Cucumber logo"/>
          <p:cNvPicPr/>
          <p:nvPr/>
        </p:nvPicPr>
        <p:blipFill>
          <a:blip r:embed="rId27">
            <a:extLst/>
          </a:blip>
          <a:stretch>
            <a:fillRect/>
          </a:stretch>
        </p:blipFill>
        <p:spPr>
          <a:xfrm>
            <a:off x="4682837" y="4435857"/>
            <a:ext cx="551481" cy="551481"/>
          </a:xfrm>
          <a:prstGeom prst="rect">
            <a:avLst/>
          </a:prstGeom>
          <a:ln w="12700">
            <a:miter lim="400000"/>
          </a:ln>
        </p:spPr>
      </p:pic>
      <p:pic>
        <p:nvPicPr>
          <p:cNvPr id="933" name="image45.png"/>
          <p:cNvPicPr/>
          <p:nvPr/>
        </p:nvPicPr>
        <p:blipFill>
          <a:blip r:embed="rId28">
            <a:extLst/>
          </a:blip>
          <a:stretch>
            <a:fillRect/>
          </a:stretch>
        </p:blipFill>
        <p:spPr>
          <a:xfrm>
            <a:off x="5430520" y="1778000"/>
            <a:ext cx="604521" cy="591820"/>
          </a:xfrm>
          <a:prstGeom prst="rect">
            <a:avLst/>
          </a:prstGeom>
          <a:ln w="12700">
            <a:miter lim="400000"/>
          </a:ln>
        </p:spPr>
      </p:pic>
      <p:pic>
        <p:nvPicPr>
          <p:cNvPr id="934" name="image46.png"/>
          <p:cNvPicPr/>
          <p:nvPr/>
        </p:nvPicPr>
        <p:blipFill>
          <a:blip r:embed="rId29">
            <a:extLst/>
          </a:blip>
          <a:stretch>
            <a:fillRect/>
          </a:stretch>
        </p:blipFill>
        <p:spPr>
          <a:xfrm>
            <a:off x="5440679" y="2600960"/>
            <a:ext cx="584201" cy="665481"/>
          </a:xfrm>
          <a:prstGeom prst="rect">
            <a:avLst/>
          </a:prstGeom>
          <a:ln w="12700">
            <a:miter lim="400000"/>
          </a:ln>
        </p:spPr>
      </p:pic>
      <p:pic>
        <p:nvPicPr>
          <p:cNvPr id="935" name="image47.png"/>
          <p:cNvPicPr/>
          <p:nvPr/>
        </p:nvPicPr>
        <p:blipFill>
          <a:blip r:embed="rId30">
            <a:extLst/>
          </a:blip>
          <a:stretch>
            <a:fillRect/>
          </a:stretch>
        </p:blipFill>
        <p:spPr>
          <a:xfrm>
            <a:off x="5438140" y="3525520"/>
            <a:ext cx="586741" cy="640081"/>
          </a:xfrm>
          <a:prstGeom prst="rect">
            <a:avLst/>
          </a:prstGeom>
          <a:ln w="12700">
            <a:miter lim="400000"/>
          </a:ln>
        </p:spPr>
      </p:pic>
      <p:pic>
        <p:nvPicPr>
          <p:cNvPr id="936" name="image48.png"/>
          <p:cNvPicPr/>
          <p:nvPr/>
        </p:nvPicPr>
        <p:blipFill>
          <a:blip r:embed="rId31">
            <a:extLst/>
          </a:blip>
          <a:stretch>
            <a:fillRect/>
          </a:stretch>
        </p:blipFill>
        <p:spPr>
          <a:xfrm>
            <a:off x="5430520" y="4399279"/>
            <a:ext cx="594361" cy="660401"/>
          </a:xfrm>
          <a:prstGeom prst="rect">
            <a:avLst/>
          </a:prstGeom>
          <a:ln w="12700">
            <a:miter lim="400000"/>
          </a:ln>
        </p:spPr>
      </p:pic>
      <p:pic>
        <p:nvPicPr>
          <p:cNvPr id="937" name="image49.png"/>
          <p:cNvPicPr/>
          <p:nvPr/>
        </p:nvPicPr>
        <p:blipFill>
          <a:blip r:embed="rId32">
            <a:extLst/>
          </a:blip>
          <a:stretch>
            <a:fillRect/>
          </a:stretch>
        </p:blipFill>
        <p:spPr>
          <a:xfrm>
            <a:off x="6271633" y="2641600"/>
            <a:ext cx="586369" cy="629920"/>
          </a:xfrm>
          <a:prstGeom prst="rect">
            <a:avLst/>
          </a:prstGeom>
          <a:ln w="12700">
            <a:miter lim="400000"/>
          </a:ln>
        </p:spPr>
      </p:pic>
      <p:pic>
        <p:nvPicPr>
          <p:cNvPr id="938" name="image50.png"/>
          <p:cNvPicPr/>
          <p:nvPr/>
        </p:nvPicPr>
        <p:blipFill>
          <a:blip r:embed="rId33">
            <a:extLst/>
          </a:blip>
          <a:stretch>
            <a:fillRect/>
          </a:stretch>
        </p:blipFill>
        <p:spPr>
          <a:xfrm>
            <a:off x="6309924" y="3515359"/>
            <a:ext cx="535377" cy="688341"/>
          </a:xfrm>
          <a:prstGeom prst="rect">
            <a:avLst/>
          </a:prstGeom>
          <a:ln w="12700">
            <a:miter lim="400000"/>
          </a:ln>
        </p:spPr>
      </p:pic>
      <p:pic>
        <p:nvPicPr>
          <p:cNvPr id="939" name="image51.png"/>
          <p:cNvPicPr/>
          <p:nvPr/>
        </p:nvPicPr>
        <p:blipFill>
          <a:blip r:embed="rId34">
            <a:extLst/>
          </a:blip>
          <a:stretch>
            <a:fillRect/>
          </a:stretch>
        </p:blipFill>
        <p:spPr>
          <a:xfrm>
            <a:off x="6253479" y="1727200"/>
            <a:ext cx="604521" cy="680720"/>
          </a:xfrm>
          <a:prstGeom prst="rect">
            <a:avLst/>
          </a:prstGeom>
          <a:ln w="12700">
            <a:miter lim="400000"/>
          </a:ln>
        </p:spPr>
      </p:pic>
      <p:pic>
        <p:nvPicPr>
          <p:cNvPr id="940" name="image52.png"/>
          <p:cNvPicPr/>
          <p:nvPr/>
        </p:nvPicPr>
        <p:blipFill>
          <a:blip r:embed="rId35">
            <a:extLst/>
          </a:blip>
          <a:stretch>
            <a:fillRect/>
          </a:stretch>
        </p:blipFill>
        <p:spPr>
          <a:xfrm>
            <a:off x="6259507" y="4399279"/>
            <a:ext cx="598494" cy="629921"/>
          </a:xfrm>
          <a:prstGeom prst="rect">
            <a:avLst/>
          </a:prstGeom>
          <a:ln w="12700">
            <a:miter lim="400000"/>
          </a:ln>
        </p:spPr>
      </p:pic>
      <p:sp>
        <p:nvSpPr>
          <p:cNvPr id="941" name="Shape 941"/>
          <p:cNvSpPr/>
          <p:nvPr/>
        </p:nvSpPr>
        <p:spPr>
          <a:xfrm>
            <a:off x="7048617" y="520103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42" name="Shape 942"/>
          <p:cNvSpPr/>
          <p:nvPr/>
        </p:nvSpPr>
        <p:spPr>
          <a:xfrm>
            <a:off x="7038457" y="434759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43" name="Shape 943"/>
          <p:cNvSpPr/>
          <p:nvPr/>
        </p:nvSpPr>
        <p:spPr>
          <a:xfrm>
            <a:off x="7038457" y="345351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44" name="Shape 944"/>
          <p:cNvSpPr/>
          <p:nvPr/>
        </p:nvSpPr>
        <p:spPr>
          <a:xfrm>
            <a:off x="7038457" y="255943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45" name="Shape 945"/>
          <p:cNvSpPr/>
          <p:nvPr/>
        </p:nvSpPr>
        <p:spPr>
          <a:xfrm>
            <a:off x="7038457" y="167551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946" name="image51.png"/>
          <p:cNvPicPr/>
          <p:nvPr/>
        </p:nvPicPr>
        <p:blipFill>
          <a:blip r:embed="rId34">
            <a:extLst/>
          </a:blip>
          <a:stretch>
            <a:fillRect/>
          </a:stretch>
        </p:blipFill>
        <p:spPr>
          <a:xfrm>
            <a:off x="7045959" y="2600960"/>
            <a:ext cx="604521" cy="680721"/>
          </a:xfrm>
          <a:prstGeom prst="rect">
            <a:avLst/>
          </a:prstGeom>
          <a:ln w="12700">
            <a:miter lim="400000"/>
          </a:ln>
        </p:spPr>
      </p:pic>
      <p:pic>
        <p:nvPicPr>
          <p:cNvPr id="947" name="image53.png"/>
          <p:cNvPicPr/>
          <p:nvPr/>
        </p:nvPicPr>
        <p:blipFill>
          <a:blip r:embed="rId36">
            <a:extLst/>
          </a:blip>
          <a:stretch>
            <a:fillRect/>
          </a:stretch>
        </p:blipFill>
        <p:spPr>
          <a:xfrm>
            <a:off x="7038730" y="1747520"/>
            <a:ext cx="621911" cy="718821"/>
          </a:xfrm>
          <a:prstGeom prst="rect">
            <a:avLst/>
          </a:prstGeom>
          <a:ln w="12700">
            <a:miter lim="400000"/>
          </a:ln>
        </p:spPr>
      </p:pic>
      <p:pic>
        <p:nvPicPr>
          <p:cNvPr id="948" name="image54.png"/>
          <p:cNvPicPr/>
          <p:nvPr/>
        </p:nvPicPr>
        <p:blipFill>
          <a:blip r:embed="rId37">
            <a:extLst/>
          </a:blip>
          <a:stretch>
            <a:fillRect/>
          </a:stretch>
        </p:blipFill>
        <p:spPr>
          <a:xfrm>
            <a:off x="7056119" y="3535679"/>
            <a:ext cx="574041" cy="609601"/>
          </a:xfrm>
          <a:prstGeom prst="rect">
            <a:avLst/>
          </a:prstGeom>
          <a:ln w="12700">
            <a:miter lim="400000"/>
          </a:ln>
        </p:spPr>
      </p:pic>
      <p:pic>
        <p:nvPicPr>
          <p:cNvPr id="949" name="image55.png"/>
          <p:cNvPicPr/>
          <p:nvPr/>
        </p:nvPicPr>
        <p:blipFill>
          <a:blip r:embed="rId38">
            <a:extLst/>
          </a:blip>
          <a:stretch>
            <a:fillRect/>
          </a:stretch>
        </p:blipFill>
        <p:spPr>
          <a:xfrm>
            <a:off x="7066280" y="4409440"/>
            <a:ext cx="574041" cy="655321"/>
          </a:xfrm>
          <a:prstGeom prst="rect">
            <a:avLst/>
          </a:prstGeom>
          <a:ln w="12700">
            <a:miter lim="400000"/>
          </a:ln>
        </p:spPr>
      </p:pic>
      <p:sp>
        <p:nvSpPr>
          <p:cNvPr id="950" name="Shape 950"/>
          <p:cNvSpPr/>
          <p:nvPr/>
        </p:nvSpPr>
        <p:spPr>
          <a:xfrm>
            <a:off x="7813040" y="346367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51" name="Shape 951"/>
          <p:cNvSpPr/>
          <p:nvPr/>
        </p:nvSpPr>
        <p:spPr>
          <a:xfrm>
            <a:off x="8501497" y="347383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52" name="Shape 952"/>
          <p:cNvSpPr/>
          <p:nvPr/>
        </p:nvSpPr>
        <p:spPr>
          <a:xfrm>
            <a:off x="8501497" y="256959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53" name="Shape 953"/>
          <p:cNvSpPr/>
          <p:nvPr/>
        </p:nvSpPr>
        <p:spPr>
          <a:xfrm>
            <a:off x="8501497" y="166535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54" name="Shape 954"/>
          <p:cNvSpPr/>
          <p:nvPr/>
        </p:nvSpPr>
        <p:spPr>
          <a:xfrm>
            <a:off x="7813040" y="256959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55" name="Shape 955"/>
          <p:cNvSpPr/>
          <p:nvPr/>
        </p:nvSpPr>
        <p:spPr>
          <a:xfrm>
            <a:off x="7813040" y="166535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956" name="image56.png"/>
          <p:cNvPicPr/>
          <p:nvPr/>
        </p:nvPicPr>
        <p:blipFill>
          <a:blip r:embed="rId39">
            <a:extLst/>
          </a:blip>
          <a:stretch>
            <a:fillRect/>
          </a:stretch>
        </p:blipFill>
        <p:spPr>
          <a:xfrm>
            <a:off x="7061200" y="5278120"/>
            <a:ext cx="579120" cy="635001"/>
          </a:xfrm>
          <a:prstGeom prst="rect">
            <a:avLst/>
          </a:prstGeom>
          <a:ln w="12700">
            <a:miter lim="400000"/>
          </a:ln>
        </p:spPr>
      </p:pic>
      <p:pic>
        <p:nvPicPr>
          <p:cNvPr id="957" name="image57.png"/>
          <p:cNvPicPr/>
          <p:nvPr/>
        </p:nvPicPr>
        <p:blipFill>
          <a:blip r:embed="rId40">
            <a:extLst/>
          </a:blip>
          <a:stretch>
            <a:fillRect/>
          </a:stretch>
        </p:blipFill>
        <p:spPr>
          <a:xfrm>
            <a:off x="7828280" y="1717039"/>
            <a:ext cx="574041" cy="706121"/>
          </a:xfrm>
          <a:prstGeom prst="rect">
            <a:avLst/>
          </a:prstGeom>
          <a:ln w="12700">
            <a:miter lim="400000"/>
          </a:ln>
        </p:spPr>
      </p:pic>
      <p:sp>
        <p:nvSpPr>
          <p:cNvPr id="958" name="Shape 958"/>
          <p:cNvSpPr/>
          <p:nvPr/>
        </p:nvSpPr>
        <p:spPr>
          <a:xfrm>
            <a:off x="6256137" y="522135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959" name="image58.png"/>
          <p:cNvPicPr/>
          <p:nvPr/>
        </p:nvPicPr>
        <p:blipFill>
          <a:blip r:embed="rId41">
            <a:extLst/>
          </a:blip>
          <a:stretch>
            <a:fillRect/>
          </a:stretch>
        </p:blipFill>
        <p:spPr>
          <a:xfrm>
            <a:off x="6289040" y="5293359"/>
            <a:ext cx="533401" cy="609601"/>
          </a:xfrm>
          <a:prstGeom prst="rect">
            <a:avLst/>
          </a:prstGeom>
          <a:ln w="12700">
            <a:miter lim="400000"/>
          </a:ln>
        </p:spPr>
      </p:pic>
      <p:pic>
        <p:nvPicPr>
          <p:cNvPr id="960" name="image59.png"/>
          <p:cNvPicPr/>
          <p:nvPr/>
        </p:nvPicPr>
        <p:blipFill>
          <a:blip r:embed="rId42">
            <a:extLst/>
          </a:blip>
          <a:stretch>
            <a:fillRect/>
          </a:stretch>
        </p:blipFill>
        <p:spPr>
          <a:xfrm>
            <a:off x="7823200" y="4409440"/>
            <a:ext cx="589281" cy="640081"/>
          </a:xfrm>
          <a:prstGeom prst="rect">
            <a:avLst/>
          </a:prstGeom>
          <a:ln w="12700">
            <a:miter lim="400000"/>
          </a:ln>
        </p:spPr>
      </p:pic>
      <p:sp>
        <p:nvSpPr>
          <p:cNvPr id="961" name="Shape 961"/>
          <p:cNvSpPr/>
          <p:nvPr/>
        </p:nvSpPr>
        <p:spPr>
          <a:xfrm>
            <a:off x="7810617" y="520103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962" name="image60.png"/>
          <p:cNvPicPr/>
          <p:nvPr/>
        </p:nvPicPr>
        <p:blipFill>
          <a:blip r:embed="rId43">
            <a:extLst/>
          </a:blip>
          <a:stretch>
            <a:fillRect/>
          </a:stretch>
        </p:blipFill>
        <p:spPr>
          <a:xfrm>
            <a:off x="7818119" y="2621279"/>
            <a:ext cx="604521" cy="680721"/>
          </a:xfrm>
          <a:prstGeom prst="rect">
            <a:avLst/>
          </a:prstGeom>
          <a:ln w="12700">
            <a:miter lim="400000"/>
          </a:ln>
        </p:spPr>
      </p:pic>
      <p:pic>
        <p:nvPicPr>
          <p:cNvPr id="963" name="image61.png"/>
          <p:cNvPicPr/>
          <p:nvPr/>
        </p:nvPicPr>
        <p:blipFill>
          <a:blip r:embed="rId44">
            <a:extLst/>
          </a:blip>
          <a:stretch>
            <a:fillRect/>
          </a:stretch>
        </p:blipFill>
        <p:spPr>
          <a:xfrm>
            <a:off x="7828856" y="5273040"/>
            <a:ext cx="563305" cy="629921"/>
          </a:xfrm>
          <a:prstGeom prst="rect">
            <a:avLst/>
          </a:prstGeom>
          <a:ln w="12700">
            <a:miter lim="400000"/>
          </a:ln>
        </p:spPr>
      </p:pic>
      <p:sp>
        <p:nvSpPr>
          <p:cNvPr id="964" name="Shape 964"/>
          <p:cNvSpPr/>
          <p:nvPr/>
        </p:nvSpPr>
        <p:spPr>
          <a:xfrm>
            <a:off x="8501497" y="4327275"/>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965" name="Shape 965"/>
          <p:cNvSpPr/>
          <p:nvPr/>
        </p:nvSpPr>
        <p:spPr>
          <a:xfrm>
            <a:off x="8501497" y="5201034"/>
            <a:ext cx="612024" cy="764976"/>
          </a:xfrm>
          <a:prstGeom prst="rect">
            <a:avLst/>
          </a:pr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pic>
        <p:nvPicPr>
          <p:cNvPr id="966" name="image62.png"/>
          <p:cNvPicPr/>
          <p:nvPr/>
        </p:nvPicPr>
        <p:blipFill>
          <a:blip r:embed="rId45">
            <a:extLst/>
          </a:blip>
          <a:stretch>
            <a:fillRect/>
          </a:stretch>
        </p:blipFill>
        <p:spPr>
          <a:xfrm>
            <a:off x="8513229" y="1717039"/>
            <a:ext cx="590132" cy="670561"/>
          </a:xfrm>
          <a:prstGeom prst="rect">
            <a:avLst/>
          </a:prstGeom>
          <a:ln w="12700">
            <a:miter lim="400000"/>
          </a:ln>
        </p:spPr>
      </p:pic>
      <p:pic>
        <p:nvPicPr>
          <p:cNvPr id="967" name="image63.png"/>
          <p:cNvPicPr/>
          <p:nvPr/>
        </p:nvPicPr>
        <p:blipFill>
          <a:blip r:embed="rId46">
            <a:extLst/>
          </a:blip>
          <a:stretch>
            <a:fillRect/>
          </a:stretch>
        </p:blipFill>
        <p:spPr>
          <a:xfrm>
            <a:off x="8539480" y="2631439"/>
            <a:ext cx="533401" cy="685801"/>
          </a:xfrm>
          <a:prstGeom prst="rect">
            <a:avLst/>
          </a:prstGeom>
          <a:ln w="12700">
            <a:miter lim="400000"/>
          </a:ln>
        </p:spPr>
      </p:pic>
      <p:pic>
        <p:nvPicPr>
          <p:cNvPr id="968" name="image64.png"/>
          <p:cNvPicPr/>
          <p:nvPr/>
        </p:nvPicPr>
        <p:blipFill>
          <a:blip r:embed="rId47">
            <a:extLst/>
          </a:blip>
          <a:stretch>
            <a:fillRect/>
          </a:stretch>
        </p:blipFill>
        <p:spPr>
          <a:xfrm>
            <a:off x="8518634" y="3566159"/>
            <a:ext cx="564406" cy="589281"/>
          </a:xfrm>
          <a:prstGeom prst="rect">
            <a:avLst/>
          </a:prstGeom>
          <a:ln w="12700">
            <a:miter lim="400000"/>
          </a:ln>
        </p:spPr>
      </p:pic>
      <p:pic>
        <p:nvPicPr>
          <p:cNvPr id="969" name="image65.png"/>
          <p:cNvPicPr/>
          <p:nvPr/>
        </p:nvPicPr>
        <p:blipFill>
          <a:blip r:embed="rId48">
            <a:extLst/>
          </a:blip>
          <a:stretch>
            <a:fillRect/>
          </a:stretch>
        </p:blipFill>
        <p:spPr>
          <a:xfrm>
            <a:off x="8539480" y="4368800"/>
            <a:ext cx="543561" cy="660400"/>
          </a:xfrm>
          <a:prstGeom prst="rect">
            <a:avLst/>
          </a:prstGeom>
          <a:ln w="12700">
            <a:miter lim="400000"/>
          </a:ln>
        </p:spPr>
      </p:pic>
      <p:pic>
        <p:nvPicPr>
          <p:cNvPr id="970" name="image66.png"/>
          <p:cNvPicPr/>
          <p:nvPr/>
        </p:nvPicPr>
        <p:blipFill>
          <a:blip r:embed="rId49">
            <a:extLst/>
          </a:blip>
          <a:stretch>
            <a:fillRect/>
          </a:stretch>
        </p:blipFill>
        <p:spPr>
          <a:xfrm>
            <a:off x="8514081" y="5283200"/>
            <a:ext cx="619760" cy="619760"/>
          </a:xfrm>
          <a:prstGeom prst="rect">
            <a:avLst/>
          </a:prstGeom>
          <a:ln w="12700">
            <a:miter lim="400000"/>
          </a:ln>
        </p:spPr>
      </p:pic>
      <p:pic>
        <p:nvPicPr>
          <p:cNvPr id="971" name="image67.png"/>
          <p:cNvPicPr/>
          <p:nvPr/>
        </p:nvPicPr>
        <p:blipFill>
          <a:blip r:embed="rId50">
            <a:extLst/>
          </a:blip>
          <a:stretch>
            <a:fillRect/>
          </a:stretch>
        </p:blipFill>
        <p:spPr>
          <a:xfrm>
            <a:off x="7848600" y="3495040"/>
            <a:ext cx="553720" cy="701041"/>
          </a:xfrm>
          <a:prstGeom prst="rect">
            <a:avLst/>
          </a:prstGeom>
          <a:ln w="12700">
            <a:miter lim="400000"/>
          </a:ln>
        </p:spPr>
      </p:pic>
      <p:sp>
        <p:nvSpPr>
          <p:cNvPr id="972" name="Shape 972"/>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
        <p:nvSpPr>
          <p:cNvPr id="973" name="Shape 973"/>
          <p:cNvSpPr/>
          <p:nvPr/>
        </p:nvSpPr>
        <p:spPr>
          <a:xfrm>
            <a:off x="457200" y="0"/>
            <a:ext cx="8229600"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800">
                <a:solidFill>
                  <a:srgbClr val="FFFFFF"/>
                </a:solidFill>
              </a:defRPr>
            </a:lvl1pPr>
          </a:lstStyle>
          <a:p>
            <a:pPr lvl="0">
              <a:defRPr b="0" sz="1800">
                <a:solidFill>
                  <a:srgbClr val="000000"/>
                </a:solidFill>
              </a:defRPr>
            </a:pPr>
            <a:r>
              <a:rPr b="1" sz="2800">
                <a:solidFill>
                  <a:srgbClr val="FFFFFF"/>
                </a:solidFill>
              </a:rPr>
              <a:t>Sample DevOps Tools</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5" name="Shape 975"/>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Exploring The Third Way</a:t>
            </a:r>
          </a:p>
        </p:txBody>
      </p:sp>
      <p:grpSp>
        <p:nvGrpSpPr>
          <p:cNvPr id="1003" name="Group 1003"/>
          <p:cNvGrpSpPr/>
          <p:nvPr/>
        </p:nvGrpSpPr>
        <p:grpSpPr>
          <a:xfrm>
            <a:off x="760127" y="4254218"/>
            <a:ext cx="8212668" cy="638954"/>
            <a:chOff x="0" y="0"/>
            <a:chExt cx="8212667" cy="638952"/>
          </a:xfrm>
        </p:grpSpPr>
        <p:grpSp>
          <p:nvGrpSpPr>
            <p:cNvPr id="978" name="Group 978"/>
            <p:cNvGrpSpPr/>
            <p:nvPr/>
          </p:nvGrpSpPr>
          <p:grpSpPr>
            <a:xfrm>
              <a:off x="0" y="0"/>
              <a:ext cx="851937" cy="638953"/>
              <a:chOff x="0" y="0"/>
              <a:chExt cx="851936" cy="638952"/>
            </a:xfrm>
          </p:grpSpPr>
          <p:sp>
            <p:nvSpPr>
              <p:cNvPr id="976" name="Shape 976"/>
              <p:cNvSpPr/>
              <p:nvPr/>
            </p:nvSpPr>
            <p:spPr>
              <a:xfrm>
                <a:off x="0" y="0"/>
                <a:ext cx="851937" cy="638953"/>
              </a:xfrm>
              <a:prstGeom prst="roundRect">
                <a:avLst>
                  <a:gd name="adj" fmla="val 7500"/>
                </a:avLst>
              </a:prstGeom>
              <a:gradFill flip="none" rotWithShape="1">
                <a:gsLst>
                  <a:gs pos="0">
                    <a:srgbClr val="DF883F"/>
                  </a:gs>
                  <a:gs pos="80000">
                    <a:srgbClr val="DF883F"/>
                  </a:gs>
                  <a:gs pos="100000">
                    <a:srgbClr val="DF883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977" name="Shape 977"/>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Design</a:t>
                </a:r>
              </a:p>
            </p:txBody>
          </p:sp>
        </p:grpSp>
        <p:sp>
          <p:nvSpPr>
            <p:cNvPr id="979" name="Shape 979"/>
            <p:cNvSpPr/>
            <p:nvPr/>
          </p:nvSpPr>
          <p:spPr>
            <a:xfrm>
              <a:off x="945649" y="225763"/>
              <a:ext cx="187427" cy="187427"/>
            </a:xfrm>
            <a:prstGeom prst="rightArrow">
              <a:avLst>
                <a:gd name="adj1" fmla="val 64000"/>
                <a:gd name="adj2" fmla="val 50000"/>
              </a:avLst>
            </a:prstGeom>
            <a:solidFill>
              <a:srgbClr val="EB8F43"/>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982" name="Group 982"/>
            <p:cNvGrpSpPr/>
            <p:nvPr/>
          </p:nvGrpSpPr>
          <p:grpSpPr>
            <a:xfrm>
              <a:off x="1226788" y="0"/>
              <a:ext cx="851937" cy="638953"/>
              <a:chOff x="0" y="0"/>
              <a:chExt cx="851936" cy="638952"/>
            </a:xfrm>
          </p:grpSpPr>
          <p:sp>
            <p:nvSpPr>
              <p:cNvPr id="980" name="Shape 980"/>
              <p:cNvSpPr/>
              <p:nvPr/>
            </p:nvSpPr>
            <p:spPr>
              <a:xfrm>
                <a:off x="0" y="0"/>
                <a:ext cx="851937" cy="638953"/>
              </a:xfrm>
              <a:prstGeom prst="roundRect">
                <a:avLst>
                  <a:gd name="adj" fmla="val 7500"/>
                </a:avLst>
              </a:prstGeom>
              <a:gradFill flip="none" rotWithShape="1">
                <a:gsLst>
                  <a:gs pos="0">
                    <a:srgbClr val="8A5023"/>
                  </a:gs>
                  <a:gs pos="80000">
                    <a:srgbClr val="8A5023"/>
                  </a:gs>
                  <a:gs pos="100000">
                    <a:srgbClr val="8A5023"/>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981" name="Shape 981"/>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Code</a:t>
                </a:r>
              </a:p>
            </p:txBody>
          </p:sp>
        </p:grpSp>
        <p:sp>
          <p:nvSpPr>
            <p:cNvPr id="983" name="Shape 983"/>
            <p:cNvSpPr/>
            <p:nvPr/>
          </p:nvSpPr>
          <p:spPr>
            <a:xfrm>
              <a:off x="2172437" y="225763"/>
              <a:ext cx="187428" cy="187427"/>
            </a:xfrm>
            <a:prstGeom prst="rightArrow">
              <a:avLst>
                <a:gd name="adj1" fmla="val 64000"/>
                <a:gd name="adj2" fmla="val 50000"/>
              </a:avLst>
            </a:prstGeom>
            <a:solidFill>
              <a:srgbClr val="98511B"/>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986" name="Group 986"/>
            <p:cNvGrpSpPr/>
            <p:nvPr/>
          </p:nvGrpSpPr>
          <p:grpSpPr>
            <a:xfrm>
              <a:off x="2453577" y="0"/>
              <a:ext cx="851937" cy="638953"/>
              <a:chOff x="0" y="0"/>
              <a:chExt cx="851936" cy="638952"/>
            </a:xfrm>
          </p:grpSpPr>
          <p:sp>
            <p:nvSpPr>
              <p:cNvPr id="984" name="Shape 984"/>
              <p:cNvSpPr/>
              <p:nvPr/>
            </p:nvSpPr>
            <p:spPr>
              <a:xfrm>
                <a:off x="0" y="0"/>
                <a:ext cx="851937" cy="638953"/>
              </a:xfrm>
              <a:prstGeom prst="roundRect">
                <a:avLst>
                  <a:gd name="adj" fmla="val 7500"/>
                </a:avLst>
              </a:prstGeom>
              <a:gradFill flip="none" rotWithShape="1">
                <a:gsLst>
                  <a:gs pos="0">
                    <a:srgbClr val="935121"/>
                  </a:gs>
                  <a:gs pos="80000">
                    <a:srgbClr val="935121"/>
                  </a:gs>
                  <a:gs pos="100000">
                    <a:srgbClr val="935121"/>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985" name="Shape 985"/>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Build</a:t>
                </a:r>
              </a:p>
            </p:txBody>
          </p:sp>
        </p:grpSp>
        <p:sp>
          <p:nvSpPr>
            <p:cNvPr id="987" name="Shape 987"/>
            <p:cNvSpPr/>
            <p:nvPr/>
          </p:nvSpPr>
          <p:spPr>
            <a:xfrm>
              <a:off x="3399226" y="225763"/>
              <a:ext cx="187427" cy="187427"/>
            </a:xfrm>
            <a:prstGeom prst="rightArrow">
              <a:avLst>
                <a:gd name="adj1" fmla="val 64000"/>
                <a:gd name="adj2" fmla="val 50000"/>
              </a:avLst>
            </a:prstGeom>
            <a:solidFill>
              <a:srgbClr val="A0521A"/>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990" name="Group 990"/>
            <p:cNvGrpSpPr/>
            <p:nvPr/>
          </p:nvGrpSpPr>
          <p:grpSpPr>
            <a:xfrm>
              <a:off x="3680365" y="0"/>
              <a:ext cx="851938" cy="638953"/>
              <a:chOff x="0" y="0"/>
              <a:chExt cx="851936" cy="638952"/>
            </a:xfrm>
          </p:grpSpPr>
          <p:sp>
            <p:nvSpPr>
              <p:cNvPr id="988" name="Shape 988"/>
              <p:cNvSpPr/>
              <p:nvPr/>
            </p:nvSpPr>
            <p:spPr>
              <a:xfrm>
                <a:off x="0" y="0"/>
                <a:ext cx="851937" cy="638953"/>
              </a:xfrm>
              <a:prstGeom prst="roundRect">
                <a:avLst>
                  <a:gd name="adj" fmla="val 7500"/>
                </a:avLst>
              </a:prstGeom>
              <a:gradFill flip="none" rotWithShape="1">
                <a:gsLst>
                  <a:gs pos="0">
                    <a:srgbClr val="9C511F"/>
                  </a:gs>
                  <a:gs pos="80000">
                    <a:srgbClr val="9C511F"/>
                  </a:gs>
                  <a:gs pos="100000">
                    <a:srgbClr val="9C511F"/>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989" name="Shape 989"/>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Test</a:t>
                </a:r>
              </a:p>
            </p:txBody>
          </p:sp>
        </p:grpSp>
        <p:sp>
          <p:nvSpPr>
            <p:cNvPr id="991" name="Shape 991"/>
            <p:cNvSpPr/>
            <p:nvPr/>
          </p:nvSpPr>
          <p:spPr>
            <a:xfrm>
              <a:off x="4626015" y="225763"/>
              <a:ext cx="187427" cy="187427"/>
            </a:xfrm>
            <a:prstGeom prst="rightArrow">
              <a:avLst>
                <a:gd name="adj1" fmla="val 64000"/>
                <a:gd name="adj2" fmla="val 50000"/>
              </a:avLst>
            </a:prstGeom>
            <a:solidFill>
              <a:srgbClr val="A95319"/>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994" name="Group 994"/>
            <p:cNvGrpSpPr/>
            <p:nvPr/>
          </p:nvGrpSpPr>
          <p:grpSpPr>
            <a:xfrm>
              <a:off x="4907154" y="0"/>
              <a:ext cx="851937" cy="638953"/>
              <a:chOff x="0" y="0"/>
              <a:chExt cx="851936" cy="638952"/>
            </a:xfrm>
          </p:grpSpPr>
          <p:sp>
            <p:nvSpPr>
              <p:cNvPr id="992" name="Shape 992"/>
              <p:cNvSpPr/>
              <p:nvPr/>
            </p:nvSpPr>
            <p:spPr>
              <a:xfrm>
                <a:off x="0" y="0"/>
                <a:ext cx="851937" cy="638953"/>
              </a:xfrm>
              <a:prstGeom prst="roundRect">
                <a:avLst>
                  <a:gd name="adj" fmla="val 7500"/>
                </a:avLst>
              </a:prstGeom>
              <a:gradFill flip="none" rotWithShape="1">
                <a:gsLst>
                  <a:gs pos="0">
                    <a:srgbClr val="A5511B"/>
                  </a:gs>
                  <a:gs pos="80000">
                    <a:srgbClr val="A5511B"/>
                  </a:gs>
                  <a:gs pos="100000">
                    <a:srgbClr val="A5511B"/>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993" name="Shape 993"/>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Release</a:t>
                </a:r>
              </a:p>
            </p:txBody>
          </p:sp>
        </p:grpSp>
        <p:sp>
          <p:nvSpPr>
            <p:cNvPr id="995" name="Shape 995"/>
            <p:cNvSpPr/>
            <p:nvPr/>
          </p:nvSpPr>
          <p:spPr>
            <a:xfrm>
              <a:off x="5852803" y="225763"/>
              <a:ext cx="187427" cy="187427"/>
            </a:xfrm>
            <a:prstGeom prst="rightArrow">
              <a:avLst>
                <a:gd name="adj1" fmla="val 64000"/>
                <a:gd name="adj2" fmla="val 50000"/>
              </a:avLst>
            </a:prstGeom>
            <a:solidFill>
              <a:srgbClr val="B15318"/>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998" name="Group 998"/>
            <p:cNvGrpSpPr/>
            <p:nvPr/>
          </p:nvGrpSpPr>
          <p:grpSpPr>
            <a:xfrm>
              <a:off x="6133942" y="0"/>
              <a:ext cx="851938" cy="638953"/>
              <a:chOff x="0" y="0"/>
              <a:chExt cx="851936" cy="638952"/>
            </a:xfrm>
          </p:grpSpPr>
          <p:sp>
            <p:nvSpPr>
              <p:cNvPr id="996" name="Shape 996"/>
              <p:cNvSpPr/>
              <p:nvPr/>
            </p:nvSpPr>
            <p:spPr>
              <a:xfrm>
                <a:off x="0" y="0"/>
                <a:ext cx="851937" cy="638953"/>
              </a:xfrm>
              <a:prstGeom prst="roundRect">
                <a:avLst>
                  <a:gd name="adj" fmla="val 7500"/>
                </a:avLst>
              </a:prstGeom>
              <a:gradFill flip="none" rotWithShape="1">
                <a:gsLst>
                  <a:gs pos="0">
                    <a:srgbClr val="AE4F18"/>
                  </a:gs>
                  <a:gs pos="80000">
                    <a:srgbClr val="AE4F18"/>
                  </a:gs>
                  <a:gs pos="100000">
                    <a:srgbClr val="AE4F18"/>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997" name="Shape 997"/>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Deploy</a:t>
                </a:r>
              </a:p>
            </p:txBody>
          </p:sp>
        </p:grpSp>
        <p:sp>
          <p:nvSpPr>
            <p:cNvPr id="999" name="Shape 999"/>
            <p:cNvSpPr/>
            <p:nvPr/>
          </p:nvSpPr>
          <p:spPr>
            <a:xfrm>
              <a:off x="7079592" y="225763"/>
              <a:ext cx="187427" cy="187427"/>
            </a:xfrm>
            <a:prstGeom prst="rightArrow">
              <a:avLst>
                <a:gd name="adj1" fmla="val 64000"/>
                <a:gd name="adj2" fmla="val 50000"/>
              </a:avLst>
            </a:prstGeom>
            <a:solidFill>
              <a:srgbClr val="B95216"/>
            </a:soli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p>
          </p:txBody>
        </p:sp>
        <p:grpSp>
          <p:nvGrpSpPr>
            <p:cNvPr id="1002" name="Group 1002"/>
            <p:cNvGrpSpPr/>
            <p:nvPr/>
          </p:nvGrpSpPr>
          <p:grpSpPr>
            <a:xfrm>
              <a:off x="7360731" y="0"/>
              <a:ext cx="851937" cy="638953"/>
              <a:chOff x="0" y="0"/>
              <a:chExt cx="851936" cy="638952"/>
            </a:xfrm>
          </p:grpSpPr>
          <p:sp>
            <p:nvSpPr>
              <p:cNvPr id="1000" name="Shape 1000"/>
              <p:cNvSpPr/>
              <p:nvPr/>
            </p:nvSpPr>
            <p:spPr>
              <a:xfrm>
                <a:off x="0" y="0"/>
                <a:ext cx="851937" cy="638953"/>
              </a:xfrm>
              <a:prstGeom prst="roundRect">
                <a:avLst>
                  <a:gd name="adj" fmla="val 7500"/>
                </a:avLst>
              </a:prstGeom>
              <a:gradFill flip="none" rotWithShape="1">
                <a:gsLst>
                  <a:gs pos="0">
                    <a:srgbClr val="F9BD9C"/>
                  </a:gs>
                  <a:gs pos="80000">
                    <a:srgbClr val="F9BD9C"/>
                  </a:gs>
                  <a:gs pos="100000">
                    <a:srgbClr val="F9BD9C"/>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sz="1006">
                    <a:solidFill>
                      <a:srgbClr val="FFFFFF"/>
                    </a:solidFill>
                  </a:defRPr>
                </a:pPr>
              </a:p>
            </p:txBody>
          </p:sp>
          <p:sp>
            <p:nvSpPr>
              <p:cNvPr id="1001" name="Shape 1001"/>
              <p:cNvSpPr/>
              <p:nvPr/>
            </p:nvSpPr>
            <p:spPr>
              <a:xfrm>
                <a:off x="14021" y="205996"/>
                <a:ext cx="823895" cy="2269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6">
                    <a:solidFill>
                      <a:srgbClr val="FFFFFF"/>
                    </a:solidFill>
                  </a:defRPr>
                </a:lvl1pPr>
              </a:lstStyle>
              <a:p>
                <a:pPr lvl="0">
                  <a:defRPr sz="1800">
                    <a:solidFill>
                      <a:srgbClr val="000000"/>
                    </a:solidFill>
                  </a:defRPr>
                </a:pPr>
                <a:r>
                  <a:rPr sz="1006">
                    <a:solidFill>
                      <a:srgbClr val="FFFFFF"/>
                    </a:solidFill>
                  </a:rPr>
                  <a:t>Operate</a:t>
                </a:r>
              </a:p>
            </p:txBody>
          </p:sp>
        </p:grpSp>
      </p:grpSp>
      <p:sp>
        <p:nvSpPr>
          <p:cNvPr id="1004" name="Shape 1004"/>
          <p:cNvSpPr/>
          <p:nvPr/>
        </p:nvSpPr>
        <p:spPr>
          <a:xfrm>
            <a:off x="0" y="3508285"/>
            <a:ext cx="1237899" cy="20336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62" y="4342"/>
                </a:moveTo>
                <a:lnTo>
                  <a:pt x="14790" y="0"/>
                </a:lnTo>
                <a:lnTo>
                  <a:pt x="14525" y="5777"/>
                </a:lnTo>
                <a:lnTo>
                  <a:pt x="18007" y="3172"/>
                </a:lnTo>
                <a:lnTo>
                  <a:pt x="16380" y="6532"/>
                </a:lnTo>
                <a:lnTo>
                  <a:pt x="21600" y="6645"/>
                </a:lnTo>
                <a:lnTo>
                  <a:pt x="16985" y="9402"/>
                </a:lnTo>
                <a:lnTo>
                  <a:pt x="18270" y="11290"/>
                </a:lnTo>
                <a:lnTo>
                  <a:pt x="16380" y="12310"/>
                </a:lnTo>
                <a:lnTo>
                  <a:pt x="18877" y="15632"/>
                </a:lnTo>
                <a:lnTo>
                  <a:pt x="14640" y="14350"/>
                </a:lnTo>
                <a:lnTo>
                  <a:pt x="14942" y="17370"/>
                </a:lnTo>
                <a:lnTo>
                  <a:pt x="12180" y="15935"/>
                </a:lnTo>
                <a:lnTo>
                  <a:pt x="11612" y="18842"/>
                </a:lnTo>
                <a:lnTo>
                  <a:pt x="9872" y="17370"/>
                </a:lnTo>
                <a:lnTo>
                  <a:pt x="8700" y="19712"/>
                </a:lnTo>
                <a:lnTo>
                  <a:pt x="7527" y="18125"/>
                </a:lnTo>
                <a:lnTo>
                  <a:pt x="4917" y="21600"/>
                </a:lnTo>
                <a:lnTo>
                  <a:pt x="4805" y="18240"/>
                </a:lnTo>
                <a:lnTo>
                  <a:pt x="1285" y="17825"/>
                </a:lnTo>
                <a:lnTo>
                  <a:pt x="3330" y="15370"/>
                </a:lnTo>
                <a:lnTo>
                  <a:pt x="0" y="12877"/>
                </a:lnTo>
                <a:lnTo>
                  <a:pt x="3935" y="11592"/>
                </a:lnTo>
                <a:lnTo>
                  <a:pt x="1172" y="8270"/>
                </a:lnTo>
                <a:lnTo>
                  <a:pt x="5372" y="7817"/>
                </a:lnTo>
                <a:lnTo>
                  <a:pt x="4502" y="3625"/>
                </a:lnTo>
                <a:lnTo>
                  <a:pt x="8550" y="6382"/>
                </a:lnTo>
                <a:lnTo>
                  <a:pt x="9722" y="1887"/>
                </a:ln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grpSp>
        <p:nvGrpSpPr>
          <p:cNvPr id="1049" name="Group 1049" descr="CI/CD to DevOps graphic&#10;&#10;A graphic that starts with &quot;idea, innovation, feature, fix&quot; on the left.  Then design, code, build, test, release, deploy, operate as a row of boxes.  Then an arrow, labeled feedback/continuous improvement, that points back from operate to design.  Above this is a line labeled &quot;DevOps&quot; that stretches from design to operate. Below this is a line labeled &quot;continuous delivery&quot; that stretches from design to deploy.  Below this line is another line labeled &quot;continuous integration&quot; that stretches from design to release.  Below this is a fourth line labeled &quot;agile development&quot; that stretches from design to build."/>
          <p:cNvGrpSpPr/>
          <p:nvPr/>
        </p:nvGrpSpPr>
        <p:grpSpPr>
          <a:xfrm>
            <a:off x="151970" y="909410"/>
            <a:ext cx="8820825" cy="5130317"/>
            <a:chOff x="0" y="0"/>
            <a:chExt cx="8820824" cy="5130315"/>
          </a:xfrm>
        </p:grpSpPr>
        <p:grpSp>
          <p:nvGrpSpPr>
            <p:cNvPr id="1008" name="Group 1008"/>
            <p:cNvGrpSpPr/>
            <p:nvPr/>
          </p:nvGrpSpPr>
          <p:grpSpPr>
            <a:xfrm>
              <a:off x="1305764" y="2877760"/>
              <a:ext cx="861257" cy="523103"/>
              <a:chOff x="0" y="0"/>
              <a:chExt cx="861255" cy="523101"/>
            </a:xfrm>
          </p:grpSpPr>
          <p:sp>
            <p:nvSpPr>
              <p:cNvPr id="1005" name="Shape 1005"/>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1006" name="Shape 1006"/>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1007" name="Shape 1007"/>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1012" name="Group 1012"/>
            <p:cNvGrpSpPr/>
            <p:nvPr/>
          </p:nvGrpSpPr>
          <p:grpSpPr>
            <a:xfrm>
              <a:off x="2368063" y="2877760"/>
              <a:ext cx="861256" cy="523103"/>
              <a:chOff x="0" y="0"/>
              <a:chExt cx="861255" cy="523101"/>
            </a:xfrm>
          </p:grpSpPr>
          <p:sp>
            <p:nvSpPr>
              <p:cNvPr id="1009" name="Shape 1009"/>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1010" name="Shape 1010"/>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1011" name="Shape 1011"/>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1016" name="Group 1016"/>
            <p:cNvGrpSpPr/>
            <p:nvPr/>
          </p:nvGrpSpPr>
          <p:grpSpPr>
            <a:xfrm>
              <a:off x="3562303" y="2877760"/>
              <a:ext cx="861256" cy="523103"/>
              <a:chOff x="0" y="0"/>
              <a:chExt cx="861255" cy="523101"/>
            </a:xfrm>
          </p:grpSpPr>
          <p:sp>
            <p:nvSpPr>
              <p:cNvPr id="1013" name="Shape 1013"/>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1014" name="Shape 1014"/>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1015" name="Shape 1015"/>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1020" name="Group 1020"/>
            <p:cNvGrpSpPr/>
            <p:nvPr/>
          </p:nvGrpSpPr>
          <p:grpSpPr>
            <a:xfrm>
              <a:off x="4766023" y="2895709"/>
              <a:ext cx="861256" cy="523103"/>
              <a:chOff x="0" y="0"/>
              <a:chExt cx="861255" cy="523101"/>
            </a:xfrm>
          </p:grpSpPr>
          <p:sp>
            <p:nvSpPr>
              <p:cNvPr id="1017" name="Shape 1017"/>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1018" name="Shape 1018"/>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1019" name="Shape 1019"/>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1024" name="Group 1024"/>
            <p:cNvGrpSpPr/>
            <p:nvPr/>
          </p:nvGrpSpPr>
          <p:grpSpPr>
            <a:xfrm>
              <a:off x="5865483" y="2895709"/>
              <a:ext cx="861256" cy="523103"/>
              <a:chOff x="0" y="0"/>
              <a:chExt cx="861255" cy="523101"/>
            </a:xfrm>
          </p:grpSpPr>
          <p:sp>
            <p:nvSpPr>
              <p:cNvPr id="1021" name="Shape 1021"/>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1022" name="Shape 1022"/>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1023" name="Shape 1023"/>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grpSp>
          <p:nvGrpSpPr>
            <p:cNvPr id="1028" name="Group 1028"/>
            <p:cNvGrpSpPr/>
            <p:nvPr/>
          </p:nvGrpSpPr>
          <p:grpSpPr>
            <a:xfrm>
              <a:off x="6955464" y="2895710"/>
              <a:ext cx="861256" cy="523103"/>
              <a:chOff x="0" y="0"/>
              <a:chExt cx="861255" cy="523101"/>
            </a:xfrm>
          </p:grpSpPr>
          <p:sp>
            <p:nvSpPr>
              <p:cNvPr id="1025" name="Shape 1025"/>
              <p:cNvSpPr/>
              <p:nvPr/>
            </p:nvSpPr>
            <p:spPr>
              <a:xfrm rot="10800000">
                <a:off x="0" y="0"/>
                <a:ext cx="861256" cy="523102"/>
              </a:xfrm>
              <a:custGeom>
                <a:avLst/>
                <a:gdLst/>
                <a:ahLst/>
                <a:cxnLst>
                  <a:cxn ang="0">
                    <a:pos x="wd2" y="hd2"/>
                  </a:cxn>
                  <a:cxn ang="5400000">
                    <a:pos x="wd2" y="hd2"/>
                  </a:cxn>
                  <a:cxn ang="10800000">
                    <a:pos x="wd2" y="hd2"/>
                  </a:cxn>
                  <a:cxn ang="16200000">
                    <a:pos x="wd2" y="hd2"/>
                  </a:cxn>
                </a:cxnLst>
                <a:rect l="0" t="0" r="r" b="b"/>
                <a:pathLst>
                  <a:path w="21600" h="19937" fill="norm" stroke="1" extrusionOk="0">
                    <a:moveTo>
                      <a:pt x="18590" y="0"/>
                    </a:moveTo>
                    <a:lnTo>
                      <a:pt x="21600" y="4983"/>
                    </a:lnTo>
                    <a:lnTo>
                      <a:pt x="19960" y="4983"/>
                    </a:lnTo>
                    <a:lnTo>
                      <a:pt x="19960" y="4983"/>
                    </a:lnTo>
                    <a:cubicBezTo>
                      <a:pt x="18838" y="15208"/>
                      <a:pt x="14520" y="21600"/>
                      <a:pt x="10115" y="19557"/>
                    </a:cubicBezTo>
                    <a:lnTo>
                      <a:pt x="10115" y="19557"/>
                    </a:lnTo>
                    <a:cubicBezTo>
                      <a:pt x="13313" y="18074"/>
                      <a:pt x="15866" y="12407"/>
                      <a:pt x="16681" y="4983"/>
                    </a:cubicBezTo>
                    <a:lnTo>
                      <a:pt x="15041" y="4983"/>
                    </a:lnTo>
                    <a:close/>
                    <a:moveTo>
                      <a:pt x="8475" y="19934"/>
                    </a:moveTo>
                    <a:cubicBezTo>
                      <a:pt x="3794" y="19934"/>
                      <a:pt x="0" y="11009"/>
                      <a:pt x="0" y="0"/>
                    </a:cubicBezTo>
                    <a:lnTo>
                      <a:pt x="3279" y="0"/>
                    </a:lnTo>
                    <a:lnTo>
                      <a:pt x="3279" y="0"/>
                    </a:lnTo>
                    <a:cubicBezTo>
                      <a:pt x="3279" y="11009"/>
                      <a:pt x="7074" y="19934"/>
                      <a:pt x="11754" y="19934"/>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1026" name="Shape 1026"/>
              <p:cNvSpPr/>
              <p:nvPr/>
            </p:nvSpPr>
            <p:spPr>
              <a:xfrm rot="10800000">
                <a:off x="392573" y="82"/>
                <a:ext cx="468683"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574" y="21600"/>
                    </a:moveTo>
                    <a:cubicBezTo>
                      <a:pt x="6973" y="21600"/>
                      <a:pt x="0" y="11929"/>
                      <a:pt x="0" y="0"/>
                    </a:cubicBezTo>
                    <a:lnTo>
                      <a:pt x="6026" y="0"/>
                    </a:lnTo>
                    <a:lnTo>
                      <a:pt x="6026" y="0"/>
                    </a:lnTo>
                    <a:cubicBezTo>
                      <a:pt x="6026" y="11929"/>
                      <a:pt x="12999"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1027" name="Shape 1027"/>
              <p:cNvSpPr/>
              <p:nvPr/>
            </p:nvSpPr>
            <p:spPr>
              <a:xfrm rot="10800000">
                <a:off x="0" y="82"/>
                <a:ext cx="861256" cy="523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115" y="21192"/>
                    </a:moveTo>
                    <a:lnTo>
                      <a:pt x="10115" y="21192"/>
                    </a:lnTo>
                    <a:cubicBezTo>
                      <a:pt x="13313" y="19585"/>
                      <a:pt x="15866" y="13444"/>
                      <a:pt x="16681" y="5400"/>
                    </a:cubicBezTo>
                    <a:lnTo>
                      <a:pt x="15041" y="5400"/>
                    </a:lnTo>
                    <a:lnTo>
                      <a:pt x="18590" y="0"/>
                    </a:lnTo>
                    <a:lnTo>
                      <a:pt x="21600" y="5400"/>
                    </a:lnTo>
                    <a:lnTo>
                      <a:pt x="19960" y="5400"/>
                    </a:lnTo>
                    <a:lnTo>
                      <a:pt x="19960" y="5400"/>
                    </a:lnTo>
                    <a:cubicBezTo>
                      <a:pt x="18994" y="14937"/>
                      <a:pt x="15619" y="21600"/>
                      <a:pt x="11754" y="21600"/>
                    </a:cubicBezTo>
                    <a:lnTo>
                      <a:pt x="8475" y="21600"/>
                    </a:lnTo>
                    <a:cubicBezTo>
                      <a:pt x="3794" y="21600"/>
                      <a:pt x="0" y="11929"/>
                      <a:pt x="0" y="0"/>
                    </a:cubicBezTo>
                    <a:lnTo>
                      <a:pt x="3279" y="0"/>
                    </a:lnTo>
                    <a:lnTo>
                      <a:pt x="3279" y="0"/>
                    </a:lnTo>
                    <a:cubicBezTo>
                      <a:pt x="3279" y="11929"/>
                      <a:pt x="7074" y="21600"/>
                      <a:pt x="11754"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sp>
          <p:nvSpPr>
            <p:cNvPr id="1029" name="Shape 1029"/>
            <p:cNvSpPr/>
            <p:nvPr/>
          </p:nvSpPr>
          <p:spPr>
            <a:xfrm>
              <a:off x="608157" y="2473261"/>
              <a:ext cx="2943414" cy="1"/>
            </a:xfrm>
            <a:prstGeom prst="line">
              <a:avLst/>
            </a:prstGeom>
            <a:noFill/>
            <a:ln w="25400" cap="flat">
              <a:solidFill>
                <a:srgbClr val="B3A2C7"/>
              </a:solidFill>
              <a:prstDash val="solid"/>
              <a:bevel/>
              <a:headEnd type="triangle" w="med" len="med"/>
              <a:tailEnd type="triangle" w="med" len="med"/>
            </a:ln>
            <a:effectLst>
              <a:outerShdw sx="100000" sy="100000" kx="0" ky="0" algn="b" rotWithShape="0" blurRad="50800" dist="38100" dir="5400000">
                <a:srgbClr val="000000">
                  <a:alpha val="40000"/>
                </a:srgbClr>
              </a:outerShdw>
            </a:effectLst>
          </p:spPr>
          <p:txBody>
            <a:bodyPr wrap="square" lIns="0" tIns="0" rIns="0" bIns="0" numCol="1" anchor="t">
              <a:noAutofit/>
            </a:bodyPr>
            <a:lstStyle/>
            <a:p>
              <a:pPr lvl="0" defTabSz="457200">
                <a:defRPr sz="1200">
                  <a:latin typeface="+mn-lt"/>
                  <a:ea typeface="+mn-ea"/>
                  <a:cs typeface="+mn-cs"/>
                  <a:sym typeface="Helvetica"/>
                </a:defRPr>
              </a:pPr>
            </a:p>
          </p:txBody>
        </p:sp>
        <p:sp>
          <p:nvSpPr>
            <p:cNvPr id="1030" name="Shape 1030"/>
            <p:cNvSpPr/>
            <p:nvPr/>
          </p:nvSpPr>
          <p:spPr>
            <a:xfrm>
              <a:off x="608156" y="1837248"/>
              <a:ext cx="4462032" cy="1"/>
            </a:xfrm>
            <a:prstGeom prst="line">
              <a:avLst/>
            </a:prstGeom>
            <a:noFill/>
            <a:ln w="25400" cap="flat">
              <a:solidFill>
                <a:srgbClr val="B3A2C7"/>
              </a:solidFill>
              <a:prstDash val="solid"/>
              <a:bevel/>
              <a:headEnd type="triangle" w="med" len="med"/>
              <a:tailEnd type="triangle" w="med" len="med"/>
            </a:ln>
            <a:effectLst>
              <a:outerShdw sx="100000" sy="100000" kx="0" ky="0" algn="b" rotWithShape="0" blurRad="50800" dist="38100" dir="5400000">
                <a:srgbClr val="000000">
                  <a:alpha val="40000"/>
                </a:srgbClr>
              </a:outerShdw>
            </a:effectLst>
          </p:spPr>
          <p:txBody>
            <a:bodyPr wrap="square" lIns="0" tIns="0" rIns="0" bIns="0" numCol="1" anchor="t">
              <a:noAutofit/>
            </a:bodyPr>
            <a:lstStyle/>
            <a:p>
              <a:pPr lvl="0" defTabSz="457200">
                <a:defRPr sz="1200">
                  <a:latin typeface="+mn-lt"/>
                  <a:ea typeface="+mn-ea"/>
                  <a:cs typeface="+mn-cs"/>
                  <a:sym typeface="Helvetica"/>
                </a:defRPr>
              </a:pPr>
            </a:p>
          </p:txBody>
        </p:sp>
        <p:sp>
          <p:nvSpPr>
            <p:cNvPr id="1031" name="Shape 1031"/>
            <p:cNvSpPr/>
            <p:nvPr/>
          </p:nvSpPr>
          <p:spPr>
            <a:xfrm>
              <a:off x="608156" y="1091710"/>
              <a:ext cx="5719292" cy="1"/>
            </a:xfrm>
            <a:prstGeom prst="line">
              <a:avLst/>
            </a:prstGeom>
            <a:noFill/>
            <a:ln w="25400" cap="flat">
              <a:solidFill>
                <a:srgbClr val="B3A2C7"/>
              </a:solidFill>
              <a:prstDash val="solid"/>
              <a:bevel/>
              <a:headEnd type="triangle" w="med" len="med"/>
              <a:tailEnd type="triangle" w="med" len="med"/>
            </a:ln>
            <a:effectLst>
              <a:outerShdw sx="100000" sy="100000" kx="0" ky="0" algn="b" rotWithShape="0" blurRad="50800" dist="38100" dir="5400000">
                <a:srgbClr val="000000">
                  <a:alpha val="40000"/>
                </a:srgbClr>
              </a:outerShdw>
            </a:effectLst>
          </p:spPr>
          <p:txBody>
            <a:bodyPr wrap="square" lIns="0" tIns="0" rIns="0" bIns="0" numCol="1" anchor="t">
              <a:noAutofit/>
            </a:bodyPr>
            <a:lstStyle/>
            <a:p>
              <a:pPr lvl="0" defTabSz="457200">
                <a:defRPr sz="1200">
                  <a:latin typeface="+mn-lt"/>
                  <a:ea typeface="+mn-ea"/>
                  <a:cs typeface="+mn-cs"/>
                  <a:sym typeface="Helvetica"/>
                </a:defRPr>
              </a:pPr>
            </a:p>
          </p:txBody>
        </p:sp>
        <p:sp>
          <p:nvSpPr>
            <p:cNvPr id="1032" name="Shape 1032"/>
            <p:cNvSpPr/>
            <p:nvPr/>
          </p:nvSpPr>
          <p:spPr>
            <a:xfrm>
              <a:off x="608157" y="435966"/>
              <a:ext cx="8212668" cy="1"/>
            </a:xfrm>
            <a:prstGeom prst="line">
              <a:avLst/>
            </a:prstGeom>
            <a:noFill/>
            <a:ln w="44450" cap="flat">
              <a:solidFill>
                <a:srgbClr val="FF8000"/>
              </a:solidFill>
              <a:prstDash val="solid"/>
              <a:bevel/>
              <a:headEnd type="triangle" w="med" len="med"/>
              <a:tailEnd type="triangle" w="med" len="med"/>
            </a:ln>
            <a:effectLst>
              <a:outerShdw sx="100000" sy="100000" kx="0" ky="0" algn="b" rotWithShape="0" blurRad="50800" dist="38100" dir="5400000">
                <a:srgbClr val="FF8000">
                  <a:alpha val="40000"/>
                </a:srgbClr>
              </a:outerShdw>
            </a:effectLst>
          </p:spPr>
          <p:txBody>
            <a:bodyPr wrap="square" lIns="0" tIns="0" rIns="0" bIns="0" numCol="1" anchor="t">
              <a:noAutofit/>
            </a:bodyPr>
            <a:lstStyle/>
            <a:p>
              <a:pPr lvl="0" defTabSz="457200">
                <a:defRPr sz="1200">
                  <a:latin typeface="+mn-lt"/>
                  <a:ea typeface="+mn-ea"/>
                  <a:cs typeface="+mn-cs"/>
                  <a:sym typeface="Helvetica"/>
                </a:defRPr>
              </a:pPr>
            </a:p>
          </p:txBody>
        </p:sp>
        <p:sp>
          <p:nvSpPr>
            <p:cNvPr id="1033" name="Shape 1033"/>
            <p:cNvSpPr/>
            <p:nvPr/>
          </p:nvSpPr>
          <p:spPr>
            <a:xfrm>
              <a:off x="952021" y="2023016"/>
              <a:ext cx="202290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Agile Development</a:t>
              </a:r>
            </a:p>
          </p:txBody>
        </p:sp>
        <p:sp>
          <p:nvSpPr>
            <p:cNvPr id="1034" name="Shape 1034"/>
            <p:cNvSpPr/>
            <p:nvPr/>
          </p:nvSpPr>
          <p:spPr>
            <a:xfrm>
              <a:off x="952021" y="1370547"/>
              <a:ext cx="2404428"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Continuous Integration</a:t>
              </a:r>
            </a:p>
          </p:txBody>
        </p:sp>
        <p:sp>
          <p:nvSpPr>
            <p:cNvPr id="1035" name="Shape 1035"/>
            <p:cNvSpPr/>
            <p:nvPr/>
          </p:nvSpPr>
          <p:spPr>
            <a:xfrm>
              <a:off x="952021" y="599354"/>
              <a:ext cx="2149820"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Continuous Delivery</a:t>
              </a:r>
            </a:p>
          </p:txBody>
        </p:sp>
        <p:sp>
          <p:nvSpPr>
            <p:cNvPr id="1036" name="Shape 1036"/>
            <p:cNvSpPr/>
            <p:nvPr/>
          </p:nvSpPr>
          <p:spPr>
            <a:xfrm>
              <a:off x="1104421" y="0"/>
              <a:ext cx="929913"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DevOps</a:t>
              </a:r>
            </a:p>
          </p:txBody>
        </p:sp>
        <p:grpSp>
          <p:nvGrpSpPr>
            <p:cNvPr id="1040" name="Group 1040"/>
            <p:cNvGrpSpPr/>
            <p:nvPr/>
          </p:nvGrpSpPr>
          <p:grpSpPr>
            <a:xfrm>
              <a:off x="1035660" y="4042027"/>
              <a:ext cx="7568981" cy="590476"/>
              <a:chOff x="0" y="0"/>
              <a:chExt cx="7568979" cy="590475"/>
            </a:xfrm>
          </p:grpSpPr>
          <p:sp>
            <p:nvSpPr>
              <p:cNvPr id="1037" name="Shape 1037"/>
              <p:cNvSpPr/>
              <p:nvPr/>
            </p:nvSpPr>
            <p:spPr>
              <a:xfrm flipH="1">
                <a:off x="0" y="0"/>
                <a:ext cx="7568980" cy="590476"/>
              </a:xfrm>
              <a:custGeom>
                <a:avLst/>
                <a:gdLst/>
                <a:ahLst/>
                <a:cxnLst>
                  <a:cxn ang="0">
                    <a:pos x="wd2" y="hd2"/>
                  </a:cxn>
                  <a:cxn ang="5400000">
                    <a:pos x="wd2" y="hd2"/>
                  </a:cxn>
                  <a:cxn ang="10800000">
                    <a:pos x="wd2" y="hd2"/>
                  </a:cxn>
                  <a:cxn ang="16200000">
                    <a:pos x="wd2" y="hd2"/>
                  </a:cxn>
                </a:cxnLst>
                <a:rect l="0" t="0" r="r" b="b"/>
                <a:pathLst>
                  <a:path w="21600" h="21407" fill="norm" stroke="1" extrusionOk="0">
                    <a:moveTo>
                      <a:pt x="21373" y="0"/>
                    </a:moveTo>
                    <a:lnTo>
                      <a:pt x="21600" y="5352"/>
                    </a:lnTo>
                    <a:lnTo>
                      <a:pt x="21248" y="5352"/>
                    </a:lnTo>
                    <a:lnTo>
                      <a:pt x="21248" y="5352"/>
                    </a:lnTo>
                    <a:cubicBezTo>
                      <a:pt x="20022" y="14957"/>
                      <a:pt x="15695" y="21600"/>
                      <a:pt x="10792" y="21403"/>
                    </a:cubicBezTo>
                    <a:lnTo>
                      <a:pt x="10792" y="21403"/>
                    </a:lnTo>
                    <a:cubicBezTo>
                      <a:pt x="15538" y="21211"/>
                      <a:pt x="19640" y="14650"/>
                      <a:pt x="20827" y="5352"/>
                    </a:cubicBezTo>
                    <a:lnTo>
                      <a:pt x="20475" y="5352"/>
                    </a:lnTo>
                    <a:close/>
                    <a:moveTo>
                      <a:pt x="10581" y="21407"/>
                    </a:moveTo>
                    <a:cubicBezTo>
                      <a:pt x="4737" y="21407"/>
                      <a:pt x="0" y="11823"/>
                      <a:pt x="0" y="0"/>
                    </a:cubicBezTo>
                    <a:lnTo>
                      <a:pt x="421" y="0"/>
                    </a:lnTo>
                    <a:lnTo>
                      <a:pt x="421" y="0"/>
                    </a:lnTo>
                    <a:cubicBezTo>
                      <a:pt x="421" y="11823"/>
                      <a:pt x="5159" y="21407"/>
                      <a:pt x="11003" y="21407"/>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p>
            </p:txBody>
          </p:sp>
          <p:sp>
            <p:nvSpPr>
              <p:cNvPr id="1038" name="Shape 1038"/>
              <p:cNvSpPr/>
              <p:nvPr/>
            </p:nvSpPr>
            <p:spPr>
              <a:xfrm flipH="1">
                <a:off x="3713478" y="0"/>
                <a:ext cx="3855502" cy="59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73" y="21600"/>
                    </a:moveTo>
                    <a:cubicBezTo>
                      <a:pt x="9300" y="21600"/>
                      <a:pt x="0" y="11929"/>
                      <a:pt x="0" y="0"/>
                    </a:cubicBezTo>
                    <a:lnTo>
                      <a:pt x="827" y="0"/>
                    </a:lnTo>
                    <a:lnTo>
                      <a:pt x="827" y="0"/>
                    </a:lnTo>
                    <a:cubicBezTo>
                      <a:pt x="827" y="11929"/>
                      <a:pt x="10127" y="21600"/>
                      <a:pt x="21600" y="2160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lvl="0" algn="ctr"/>
              </a:p>
            </p:txBody>
          </p:sp>
          <p:sp>
            <p:nvSpPr>
              <p:cNvPr id="1039" name="Shape 1039"/>
              <p:cNvSpPr/>
              <p:nvPr/>
            </p:nvSpPr>
            <p:spPr>
              <a:xfrm flipH="1">
                <a:off x="0" y="0"/>
                <a:ext cx="7568980" cy="590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2" y="21596"/>
                    </a:moveTo>
                    <a:lnTo>
                      <a:pt x="10792" y="21596"/>
                    </a:lnTo>
                    <a:cubicBezTo>
                      <a:pt x="15538" y="21403"/>
                      <a:pt x="19640" y="14782"/>
                      <a:pt x="20827" y="5400"/>
                    </a:cubicBezTo>
                    <a:lnTo>
                      <a:pt x="20475" y="5400"/>
                    </a:lnTo>
                    <a:lnTo>
                      <a:pt x="21373" y="0"/>
                    </a:lnTo>
                    <a:lnTo>
                      <a:pt x="21600" y="5400"/>
                    </a:lnTo>
                    <a:lnTo>
                      <a:pt x="21248" y="5400"/>
                    </a:lnTo>
                    <a:lnTo>
                      <a:pt x="21248" y="5400"/>
                    </a:lnTo>
                    <a:cubicBezTo>
                      <a:pt x="20042" y="14937"/>
                      <a:pt x="15828" y="21600"/>
                      <a:pt x="11003" y="21600"/>
                    </a:cubicBezTo>
                    <a:lnTo>
                      <a:pt x="10581" y="21600"/>
                    </a:lnTo>
                    <a:cubicBezTo>
                      <a:pt x="4737" y="21600"/>
                      <a:pt x="0" y="11929"/>
                      <a:pt x="0" y="0"/>
                    </a:cubicBezTo>
                    <a:lnTo>
                      <a:pt x="421" y="0"/>
                    </a:lnTo>
                    <a:lnTo>
                      <a:pt x="421" y="0"/>
                    </a:lnTo>
                    <a:cubicBezTo>
                      <a:pt x="421" y="11929"/>
                      <a:pt x="5159" y="21600"/>
                      <a:pt x="11003" y="21600"/>
                    </a:cubicBezTo>
                  </a:path>
                </a:pathLst>
              </a:custGeom>
              <a:noFill/>
              <a:ln w="9525" cap="flat">
                <a:solidFill>
                  <a:srgbClr val="4A7EBB"/>
                </a:solidFill>
                <a:prstDash val="solid"/>
                <a:bevel/>
              </a:ln>
              <a:effectLst/>
            </p:spPr>
            <p:txBody>
              <a:bodyPr wrap="square" lIns="0" tIns="0" rIns="0" bIns="0" numCol="1" anchor="ctr">
                <a:noAutofit/>
              </a:bodyPr>
              <a:lstStyle/>
              <a:p>
                <a:pPr lvl="0" algn="ctr"/>
              </a:p>
            </p:txBody>
          </p:sp>
        </p:grpSp>
        <p:sp>
          <p:nvSpPr>
            <p:cNvPr id="1041" name="Shape 1041"/>
            <p:cNvSpPr/>
            <p:nvPr/>
          </p:nvSpPr>
          <p:spPr>
            <a:xfrm>
              <a:off x="4217242" y="4152173"/>
              <a:ext cx="1108061"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Feedback</a:t>
              </a:r>
            </a:p>
          </p:txBody>
        </p:sp>
        <p:sp>
          <p:nvSpPr>
            <p:cNvPr id="1042" name="Shape 1042"/>
            <p:cNvSpPr/>
            <p:nvPr/>
          </p:nvSpPr>
          <p:spPr>
            <a:xfrm>
              <a:off x="0" y="3272465"/>
              <a:ext cx="1070440" cy="8984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sz="1400"/>
                <a:t>Idea</a:t>
              </a:r>
              <a:endParaRPr sz="1400"/>
            </a:p>
            <a:p>
              <a:pPr lvl="0"/>
              <a:r>
                <a:rPr sz="1400"/>
                <a:t>Innovation</a:t>
              </a:r>
              <a:endParaRPr sz="1400"/>
            </a:p>
            <a:p>
              <a:pPr lvl="0"/>
              <a:r>
                <a:rPr sz="1400"/>
                <a:t>Feature</a:t>
              </a:r>
              <a:endParaRPr sz="1400"/>
            </a:p>
            <a:p>
              <a:pPr lvl="0"/>
              <a:r>
                <a:rPr sz="1400"/>
                <a:t>Fix</a:t>
              </a:r>
            </a:p>
          </p:txBody>
        </p:sp>
        <p:sp>
          <p:nvSpPr>
            <p:cNvPr id="1043" name="Shape 1043"/>
            <p:cNvSpPr/>
            <p:nvPr/>
          </p:nvSpPr>
          <p:spPr>
            <a:xfrm>
              <a:off x="3609900" y="4779654"/>
              <a:ext cx="2658143"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t>Continuous Improvement</a:t>
              </a:r>
            </a:p>
          </p:txBody>
        </p:sp>
        <p:grpSp>
          <p:nvGrpSpPr>
            <p:cNvPr id="1048" name="Group 1048"/>
            <p:cNvGrpSpPr/>
            <p:nvPr/>
          </p:nvGrpSpPr>
          <p:grpSpPr>
            <a:xfrm>
              <a:off x="6414666" y="1563900"/>
              <a:ext cx="1954955" cy="1002693"/>
              <a:chOff x="0" y="0"/>
              <a:chExt cx="1954954" cy="1002691"/>
            </a:xfrm>
          </p:grpSpPr>
          <p:sp>
            <p:nvSpPr>
              <p:cNvPr id="1044" name="Shape 1044"/>
              <p:cNvSpPr/>
              <p:nvPr/>
            </p:nvSpPr>
            <p:spPr>
              <a:xfrm>
                <a:off x="-1" y="0"/>
                <a:ext cx="1954956" cy="10026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gradFill flip="none" rotWithShape="1">
                <a:gsLst>
                  <a:gs pos="0">
                    <a:srgbClr val="2E5E97"/>
                  </a:gs>
                  <a:gs pos="80000">
                    <a:srgbClr val="3C7BC7"/>
                  </a:gs>
                  <a:gs pos="100000">
                    <a:srgbClr val="3A7CCA"/>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0" tIns="0" rIns="0" bIns="0" numCol="1" anchor="ctr">
                <a:noAutofit/>
              </a:bodyPr>
              <a:lstStyle/>
              <a:p>
                <a:pPr lvl="0" algn="ctr">
                  <a:defRPr>
                    <a:solidFill>
                      <a:srgbClr val="FFFFFF"/>
                    </a:solidFill>
                  </a:defRPr>
                </a:pPr>
              </a:p>
            </p:txBody>
          </p:sp>
          <p:sp>
            <p:nvSpPr>
              <p:cNvPr id="1045" name="Shape 1045"/>
              <p:cNvSpPr/>
              <p:nvPr/>
            </p:nvSpPr>
            <p:spPr>
              <a:xfrm>
                <a:off x="562501" y="299181"/>
                <a:ext cx="829950" cy="104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0" tIns="0" rIns="0" bIns="0" numCol="1" anchor="ctr">
                <a:noAutofit/>
              </a:bodyPr>
              <a:lstStyle/>
              <a:p>
                <a:pPr lvl="0" algn="ctr">
                  <a:defRPr>
                    <a:solidFill>
                      <a:srgbClr val="FFFFFF"/>
                    </a:solidFill>
                  </a:defRPr>
                </a:pPr>
              </a:p>
            </p:txBody>
          </p:sp>
          <p:sp>
            <p:nvSpPr>
              <p:cNvPr id="1046" name="Shape 1046"/>
              <p:cNvSpPr/>
              <p:nvPr/>
            </p:nvSpPr>
            <p:spPr>
              <a:xfrm>
                <a:off x="-1" y="0"/>
                <a:ext cx="1954956" cy="10026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9525" cap="flat">
                <a:solidFill>
                  <a:srgbClr val="4A7EBB"/>
                </a:solidFill>
                <a:prstDash val="solid"/>
                <a:bevel/>
              </a:ln>
              <a:effectLst/>
            </p:spPr>
            <p:txBody>
              <a:bodyPr wrap="square" lIns="0" tIns="0" rIns="0" bIns="0" numCol="1" anchor="ctr">
                <a:noAutofit/>
              </a:bodyPr>
              <a:lstStyle/>
              <a:p>
                <a:pPr lvl="0" algn="ctr">
                  <a:defRPr>
                    <a:solidFill>
                      <a:srgbClr val="FFFFFF"/>
                    </a:solidFill>
                  </a:defRPr>
                </a:pPr>
              </a:p>
            </p:txBody>
          </p:sp>
          <p:sp>
            <p:nvSpPr>
              <p:cNvPr id="1047" name="Shape 1047"/>
              <p:cNvSpPr/>
              <p:nvPr/>
            </p:nvSpPr>
            <p:spPr>
              <a:xfrm>
                <a:off x="286295" y="326015"/>
                <a:ext cx="1382363"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Collaborate</a:t>
                </a:r>
              </a:p>
            </p:txBody>
          </p:sp>
        </p:grpSp>
      </p:grpSp>
      <p:sp>
        <p:nvSpPr>
          <p:cNvPr id="1050" name="Shape 1050"/>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
        <p:nvSpPr>
          <p:cNvPr id="1051" name="Shape 1051"/>
          <p:cNvSpPr/>
          <p:nvPr/>
        </p:nvSpPr>
        <p:spPr>
          <a:xfrm>
            <a:off x="3780987" y="3160236"/>
            <a:ext cx="676199"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2001 </a:t>
            </a:r>
          </a:p>
        </p:txBody>
      </p:sp>
      <p:sp>
        <p:nvSpPr>
          <p:cNvPr id="1052" name="Shape 1052"/>
          <p:cNvSpPr/>
          <p:nvPr/>
        </p:nvSpPr>
        <p:spPr>
          <a:xfrm>
            <a:off x="5261062" y="2547830"/>
            <a:ext cx="676200" cy="350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2001 </a:t>
            </a:r>
          </a:p>
        </p:txBody>
      </p:sp>
      <p:sp>
        <p:nvSpPr>
          <p:cNvPr id="1053" name="Shape 1053"/>
          <p:cNvSpPr/>
          <p:nvPr/>
        </p:nvSpPr>
        <p:spPr>
          <a:xfrm>
            <a:off x="6539100" y="1791122"/>
            <a:ext cx="67619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2010 </a:t>
            </a:r>
          </a:p>
        </p:txBody>
      </p:sp>
      <p:sp>
        <p:nvSpPr>
          <p:cNvPr id="1054" name="Shape 1054"/>
          <p:cNvSpPr/>
          <p:nvPr/>
        </p:nvSpPr>
        <p:spPr>
          <a:xfrm>
            <a:off x="8322230" y="1496182"/>
            <a:ext cx="67619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t>2012 </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8" name="Shape 1058"/>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Slow Down First, Then Speed Up</a:t>
            </a:r>
          </a:p>
        </p:txBody>
      </p:sp>
      <p:sp>
        <p:nvSpPr>
          <p:cNvPr id="1059" name="Shape 1059"/>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pic>
        <p:nvPicPr>
          <p:cNvPr id="1060" name="image68.png"/>
          <p:cNvPicPr/>
          <p:nvPr/>
        </p:nvPicPr>
        <p:blipFill>
          <a:blip r:embed="rId3">
            <a:extLst/>
          </a:blip>
          <a:stretch>
            <a:fillRect/>
          </a:stretch>
        </p:blipFill>
        <p:spPr>
          <a:xfrm>
            <a:off x="27295" y="1311402"/>
            <a:ext cx="9093709" cy="3793998"/>
          </a:xfrm>
          <a:prstGeom prst="rect">
            <a:avLst/>
          </a:prstGeom>
          <a:ln w="12700">
            <a:miter lim="400000"/>
          </a:ln>
        </p:spPr>
      </p:pic>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4" name="Shape 1064"/>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Synergy</a:t>
            </a:r>
          </a:p>
        </p:txBody>
      </p:sp>
      <p:sp>
        <p:nvSpPr>
          <p:cNvPr id="1065" name="Shape 1065"/>
          <p:cNvSpPr/>
          <p:nvPr>
            <p:ph type="body" idx="1"/>
          </p:nvPr>
        </p:nvSpPr>
        <p:spPr>
          <a:xfrm>
            <a:off x="381000" y="1295400"/>
            <a:ext cx="6477000" cy="4525963"/>
          </a:xfrm>
          <a:prstGeom prst="rect">
            <a:avLst/>
          </a:prstGeom>
        </p:spPr>
        <p:txBody>
          <a:bodyPr lIns="0" tIns="0" rIns="0" bIns="0">
            <a:normAutofit fontScale="100000" lnSpcReduction="0"/>
          </a:bodyPr>
          <a:lstStyle/>
          <a:p>
            <a:pPr lvl="0" marL="0" indent="0">
              <a:lnSpc>
                <a:spcPct val="80000"/>
              </a:lnSpc>
              <a:spcBef>
                <a:spcPts val="600"/>
              </a:spcBef>
              <a:buSzTx/>
              <a:buNone/>
              <a:defRPr sz="1800"/>
            </a:pPr>
            <a:r>
              <a:rPr sz="2900"/>
              <a:t>Consistent process and effective feedback result in agility</a:t>
            </a:r>
            <a:endParaRPr sz="2200"/>
          </a:p>
          <a:p>
            <a:pPr lvl="0" marL="0" indent="0">
              <a:lnSpc>
                <a:spcPct val="80000"/>
              </a:lnSpc>
              <a:buSzTx/>
              <a:buNone/>
              <a:defRPr sz="1800"/>
            </a:pPr>
            <a:endParaRPr sz="3200"/>
          </a:p>
          <a:p>
            <a:pPr lvl="0" marL="0" indent="0">
              <a:lnSpc>
                <a:spcPct val="80000"/>
              </a:lnSpc>
              <a:spcBef>
                <a:spcPts val="600"/>
              </a:spcBef>
              <a:buSzTx/>
              <a:buNone/>
              <a:defRPr sz="1800"/>
            </a:pPr>
            <a:r>
              <a:rPr sz="2900"/>
              <a:t>Now use that agility to </a:t>
            </a:r>
            <a:endParaRPr sz="3200"/>
          </a:p>
          <a:p>
            <a:pPr lvl="0" marL="0" indent="0">
              <a:lnSpc>
                <a:spcPct val="80000"/>
              </a:lnSpc>
              <a:spcBef>
                <a:spcPts val="600"/>
              </a:spcBef>
              <a:buSzTx/>
              <a:buNone/>
              <a:defRPr sz="1800"/>
            </a:pPr>
            <a:r>
              <a:rPr sz="2900"/>
              <a:t>experiment</a:t>
            </a:r>
            <a:endParaRPr sz="3200"/>
          </a:p>
          <a:p>
            <a:pPr lvl="0" marL="0" indent="0">
              <a:lnSpc>
                <a:spcPct val="80000"/>
              </a:lnSpc>
              <a:buSzTx/>
              <a:buNone/>
              <a:defRPr sz="1800"/>
            </a:pPr>
            <a:endParaRPr sz="3200"/>
          </a:p>
          <a:p>
            <a:pPr lvl="0" marL="0" indent="0">
              <a:lnSpc>
                <a:spcPct val="80000"/>
              </a:lnSpc>
              <a:spcBef>
                <a:spcPts val="600"/>
              </a:spcBef>
              <a:buSzTx/>
              <a:buNone/>
              <a:defRPr sz="1800"/>
            </a:pPr>
            <a:r>
              <a:rPr sz="2900"/>
              <a:t>You only learn from failure</a:t>
            </a:r>
            <a:endParaRPr sz="2200"/>
          </a:p>
          <a:p>
            <a:pPr lvl="1" marL="0" indent="457200">
              <a:lnSpc>
                <a:spcPct val="80000"/>
              </a:lnSpc>
              <a:spcBef>
                <a:spcPts val="600"/>
              </a:spcBef>
              <a:buSzTx/>
              <a:buNone/>
              <a:defRPr sz="1800"/>
            </a:pPr>
            <a:r>
              <a:rPr sz="2900"/>
              <a:t>If it is hard, do it more often, repeat</a:t>
            </a:r>
            <a:endParaRPr sz="3200"/>
          </a:p>
          <a:p>
            <a:pPr lvl="1" marL="0" indent="457200">
              <a:lnSpc>
                <a:spcPct val="80000"/>
              </a:lnSpc>
              <a:spcBef>
                <a:spcPts val="600"/>
              </a:spcBef>
              <a:buSzTx/>
              <a:buNone/>
              <a:defRPr sz="1800"/>
            </a:pPr>
            <a:r>
              <a:rPr sz="2900"/>
              <a:t>So fail often, but recover quickly</a:t>
            </a:r>
          </a:p>
        </p:txBody>
      </p:sp>
      <p:pic>
        <p:nvPicPr>
          <p:cNvPr id="1066" name="image69.png" descr="C:\Users\Richard.GUHHOME\Pictures\DevOps\chaos monkey.png"/>
          <p:cNvPicPr/>
          <p:nvPr/>
        </p:nvPicPr>
        <p:blipFill>
          <a:blip r:embed="rId3">
            <a:extLst/>
          </a:blip>
          <a:stretch>
            <a:fillRect/>
          </a:stretch>
        </p:blipFill>
        <p:spPr>
          <a:xfrm>
            <a:off x="6172200" y="965468"/>
            <a:ext cx="2811703" cy="2533170"/>
          </a:xfrm>
          <a:prstGeom prst="rect">
            <a:avLst/>
          </a:prstGeom>
          <a:ln w="12700">
            <a:miter lim="400000"/>
          </a:ln>
        </p:spPr>
      </p:pic>
      <p:sp>
        <p:nvSpPr>
          <p:cNvPr id="1067" name="Shape 1067"/>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1" name="Shape 1071"/>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DevOps – CALMS Model</a:t>
            </a:r>
          </a:p>
        </p:txBody>
      </p:sp>
      <p:sp>
        <p:nvSpPr>
          <p:cNvPr id="1072" name="Shape 1072"/>
          <p:cNvSpPr/>
          <p:nvPr>
            <p:ph type="body" idx="1"/>
          </p:nvPr>
        </p:nvSpPr>
        <p:spPr>
          <a:xfrm>
            <a:off x="457200" y="1066800"/>
            <a:ext cx="8229600" cy="4876800"/>
          </a:xfrm>
          <a:prstGeom prst="rect">
            <a:avLst/>
          </a:prstGeom>
        </p:spPr>
        <p:txBody>
          <a:bodyPr lIns="0" tIns="0" rIns="0" bIns="0">
            <a:normAutofit fontScale="100000" lnSpcReduction="0"/>
          </a:bodyPr>
          <a:lstStyle/>
          <a:p>
            <a:pPr lvl="0" marL="0" indent="0">
              <a:spcBef>
                <a:spcPts val="600"/>
              </a:spcBef>
              <a:buSzTx/>
              <a:buNone/>
              <a:defRPr sz="1800"/>
            </a:pPr>
            <a:r>
              <a:rPr b="1" sz="2800">
                <a:solidFill>
                  <a:srgbClr val="F79646"/>
                </a:solidFill>
              </a:rPr>
              <a:t>C</a:t>
            </a:r>
            <a:r>
              <a:rPr b="1" sz="2800"/>
              <a:t>ulture</a:t>
            </a:r>
            <a:endParaRPr b="1" sz="2800"/>
          </a:p>
          <a:p>
            <a:pPr lvl="1" marL="0" indent="457200">
              <a:buSzTx/>
              <a:buNone/>
              <a:defRPr sz="1800"/>
            </a:pPr>
            <a:r>
              <a:rPr sz="2400"/>
              <a:t>Hearts and minds, embrace</a:t>
            </a:r>
            <a:endParaRPr sz="2400"/>
          </a:p>
          <a:p>
            <a:pPr lvl="0" marL="0" indent="0">
              <a:spcBef>
                <a:spcPts val="600"/>
              </a:spcBef>
              <a:buSzTx/>
              <a:buNone/>
              <a:defRPr sz="1800"/>
            </a:pPr>
            <a:r>
              <a:rPr b="1" sz="2800">
                <a:solidFill>
                  <a:srgbClr val="F79646"/>
                </a:solidFill>
              </a:rPr>
              <a:t>A</a:t>
            </a:r>
            <a:r>
              <a:rPr b="1" sz="2800"/>
              <a:t>utomation</a:t>
            </a:r>
            <a:endParaRPr b="1" sz="2800"/>
          </a:p>
          <a:p>
            <a:pPr lvl="1" marL="0" indent="457200">
              <a:buSzTx/>
              <a:buNone/>
              <a:defRPr sz="1800"/>
            </a:pPr>
            <a:r>
              <a:rPr sz="2400"/>
              <a:t>Of all (most) things; testing, deployment, infrastructure</a:t>
            </a:r>
            <a:endParaRPr sz="2400"/>
          </a:p>
          <a:p>
            <a:pPr lvl="0" marL="0" indent="0">
              <a:spcBef>
                <a:spcPts val="600"/>
              </a:spcBef>
              <a:buSzTx/>
              <a:buNone/>
              <a:defRPr sz="1800"/>
            </a:pPr>
            <a:r>
              <a:rPr b="1" sz="2800">
                <a:solidFill>
                  <a:srgbClr val="F79646"/>
                </a:solidFill>
              </a:rPr>
              <a:t>L</a:t>
            </a:r>
            <a:r>
              <a:rPr b="1" sz="2800"/>
              <a:t>ean</a:t>
            </a:r>
            <a:endParaRPr b="1" sz="2800"/>
          </a:p>
          <a:p>
            <a:pPr lvl="1" marL="0" indent="457200">
              <a:buSzTx/>
              <a:buNone/>
              <a:defRPr sz="1800"/>
            </a:pPr>
            <a:r>
              <a:rPr sz="2400"/>
              <a:t>Small batch sizes, value for end-users</a:t>
            </a:r>
            <a:endParaRPr sz="2400"/>
          </a:p>
          <a:p>
            <a:pPr lvl="0" marL="0" indent="0">
              <a:spcBef>
                <a:spcPts val="600"/>
              </a:spcBef>
              <a:buSzTx/>
              <a:buNone/>
              <a:defRPr sz="1800"/>
            </a:pPr>
            <a:r>
              <a:rPr b="1" sz="2800">
                <a:solidFill>
                  <a:srgbClr val="F79646"/>
                </a:solidFill>
              </a:rPr>
              <a:t>M</a:t>
            </a:r>
            <a:r>
              <a:rPr b="1" sz="2800"/>
              <a:t>easurement</a:t>
            </a:r>
            <a:endParaRPr b="1" sz="2800"/>
          </a:p>
          <a:p>
            <a:pPr lvl="1" marL="0" indent="457200">
              <a:buSzTx/>
              <a:buNone/>
              <a:defRPr sz="1800"/>
            </a:pPr>
            <a:r>
              <a:rPr sz="2400"/>
              <a:t>Of all things; show the improvement (adaption)</a:t>
            </a:r>
            <a:endParaRPr sz="2400"/>
          </a:p>
          <a:p>
            <a:pPr lvl="0" marL="0" indent="0">
              <a:spcBef>
                <a:spcPts val="600"/>
              </a:spcBef>
              <a:buSzTx/>
              <a:buNone/>
              <a:defRPr sz="1800"/>
            </a:pPr>
            <a:r>
              <a:rPr b="1" sz="2800">
                <a:solidFill>
                  <a:srgbClr val="F79646"/>
                </a:solidFill>
              </a:rPr>
              <a:t>S</a:t>
            </a:r>
            <a:r>
              <a:rPr b="1" sz="2800"/>
              <a:t>haring</a:t>
            </a:r>
            <a:endParaRPr b="1" sz="2800"/>
          </a:p>
          <a:p>
            <a:pPr lvl="1" marL="0" indent="457200">
              <a:buSzTx/>
              <a:buNone/>
              <a:defRPr sz="1800"/>
            </a:pPr>
            <a:r>
              <a:rPr sz="2400"/>
              <a:t>Transparent, open</a:t>
            </a:r>
          </a:p>
        </p:txBody>
      </p:sp>
      <p:sp>
        <p:nvSpPr>
          <p:cNvPr id="1073" name="Shape 1073"/>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7" name="Shape 1077"/>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Create a “High Trust” Culture</a:t>
            </a:r>
          </a:p>
        </p:txBody>
      </p:sp>
      <p:sp>
        <p:nvSpPr>
          <p:cNvPr id="1078" name="Shape 1078"/>
          <p:cNvSpPr/>
          <p:nvPr>
            <p:ph type="body" idx="1"/>
          </p:nvPr>
        </p:nvSpPr>
        <p:spPr>
          <a:xfrm>
            <a:off x="457200" y="838200"/>
            <a:ext cx="8229600" cy="5410201"/>
          </a:xfrm>
          <a:prstGeom prst="rect">
            <a:avLst/>
          </a:prstGeom>
        </p:spPr>
        <p:txBody>
          <a:bodyPr lIns="0" tIns="0" rIns="0" bIns="0">
            <a:normAutofit fontScale="100000" lnSpcReduction="0"/>
          </a:bodyPr>
          <a:lstStyle/>
          <a:p>
            <a:pPr lvl="0" marL="0" indent="0">
              <a:spcBef>
                <a:spcPts val="700"/>
              </a:spcBef>
              <a:buSzTx/>
              <a:buNone/>
              <a:defRPr sz="1800"/>
            </a:pPr>
            <a:r>
              <a:rPr sz="3200"/>
              <a:t>Need Right circumstances</a:t>
            </a:r>
            <a:endParaRPr sz="2200"/>
          </a:p>
          <a:p>
            <a:pPr lvl="1" marL="0" indent="457200">
              <a:buSzTx/>
              <a:buNone/>
              <a:defRPr sz="1800"/>
            </a:pPr>
            <a:r>
              <a:rPr sz="2100"/>
              <a:t>Remove silos</a:t>
            </a:r>
            <a:endParaRPr sz="2200"/>
          </a:p>
          <a:p>
            <a:pPr lvl="1" marL="0" indent="457200">
              <a:buSzTx/>
              <a:buNone/>
              <a:defRPr sz="1800"/>
            </a:pPr>
            <a:r>
              <a:rPr sz="2100"/>
              <a:t>Clarify goals and limits</a:t>
            </a:r>
            <a:endParaRPr sz="2200"/>
          </a:p>
          <a:p>
            <a:pPr lvl="1" marL="0" indent="457200">
              <a:buSzTx/>
              <a:buNone/>
              <a:defRPr sz="1800"/>
            </a:pPr>
            <a:r>
              <a:rPr sz="2100"/>
              <a:t>Strike a balance between technology and employee interaction</a:t>
            </a:r>
            <a:endParaRPr sz="2300"/>
          </a:p>
          <a:p>
            <a:pPr lvl="0" marL="0" indent="0">
              <a:spcBef>
                <a:spcPts val="1200"/>
              </a:spcBef>
              <a:buSzTx/>
              <a:buNone/>
              <a:defRPr sz="1800"/>
            </a:pPr>
            <a:r>
              <a:rPr sz="3200"/>
              <a:t>Empower Teams</a:t>
            </a:r>
            <a:endParaRPr sz="2200"/>
          </a:p>
          <a:p>
            <a:pPr lvl="1" marL="0" indent="457200">
              <a:buSzTx/>
              <a:buNone/>
              <a:defRPr sz="1800"/>
            </a:pPr>
            <a:r>
              <a:rPr sz="2200"/>
              <a:t>Focus on organizational business goals with teams driving towards them</a:t>
            </a:r>
            <a:endParaRPr sz="2200"/>
          </a:p>
          <a:p>
            <a:pPr lvl="1" marL="0" indent="457200">
              <a:buSzTx/>
              <a:buNone/>
              <a:defRPr sz="1800"/>
            </a:pPr>
            <a:r>
              <a:rPr sz="2200"/>
              <a:t>Cross-functional business aligned teams</a:t>
            </a:r>
            <a:endParaRPr sz="2200"/>
          </a:p>
          <a:p>
            <a:pPr lvl="1" marL="0" indent="457200">
              <a:buSzTx/>
              <a:buNone/>
              <a:defRPr sz="1800"/>
            </a:pPr>
            <a:r>
              <a:rPr sz="2200"/>
              <a:t>Experiment/freedom–take risks, train with each other…</a:t>
            </a:r>
            <a:endParaRPr sz="2200"/>
          </a:p>
          <a:p>
            <a:pPr lvl="1" marL="0" indent="457200">
              <a:buSzTx/>
              <a:buNone/>
              <a:defRPr sz="1800"/>
            </a:pPr>
            <a:r>
              <a:rPr sz="2200"/>
              <a:t>Maximize your IT professionals’ collective skills and experience</a:t>
            </a:r>
            <a:endParaRPr sz="2200"/>
          </a:p>
          <a:p>
            <a:pPr lvl="0" marL="0" indent="0">
              <a:spcBef>
                <a:spcPts val="1200"/>
              </a:spcBef>
              <a:buSzTx/>
              <a:buNone/>
              <a:defRPr sz="1800"/>
            </a:pPr>
            <a:r>
              <a:rPr sz="3200"/>
              <a:t>Behavior change – culture will follow</a:t>
            </a:r>
          </a:p>
        </p:txBody>
      </p:sp>
      <p:sp>
        <p:nvSpPr>
          <p:cNvPr id="1079" name="Shape 1079"/>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nvSpPr>
        <p:spPr>
          <a:xfrm>
            <a:off x="1204623" y="2007778"/>
            <a:ext cx="6734768" cy="24312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r>
              <a:rPr b="1" sz="5400">
                <a:effectLst>
                  <a:outerShdw sx="100000" sy="100000" kx="0" ky="0" algn="b" rotWithShape="0" blurRad="38100" dist="38100" dir="2700000">
                    <a:srgbClr val="000000">
                      <a:alpha val="43137"/>
                    </a:srgbClr>
                  </a:outerShdw>
                </a:effectLst>
              </a:rPr>
              <a:t>What does DevOps </a:t>
            </a:r>
            <a:endParaRPr b="1" sz="5400">
              <a:effectLst>
                <a:outerShdw sx="100000" sy="100000" kx="0" ky="0" algn="b" rotWithShape="0" blurRad="38100" dist="38100" dir="2700000">
                  <a:srgbClr val="000000">
                    <a:alpha val="43137"/>
                  </a:srgbClr>
                </a:outerShdw>
              </a:effectLst>
            </a:endParaRPr>
          </a:p>
          <a:p>
            <a:pPr lvl="0" algn="ctr"/>
            <a:r>
              <a:rPr b="1" sz="5400">
                <a:effectLst>
                  <a:outerShdw sx="100000" sy="100000" kx="0" ky="0" algn="b" rotWithShape="0" blurRad="38100" dist="38100" dir="2700000">
                    <a:srgbClr val="000000">
                      <a:alpha val="43137"/>
                    </a:srgbClr>
                  </a:outerShdw>
                </a:effectLst>
              </a:rPr>
              <a:t>mean to </a:t>
            </a:r>
            <a:endParaRPr b="1" sz="5400">
              <a:effectLst>
                <a:outerShdw sx="100000" sy="100000" kx="0" ky="0" algn="b" rotWithShape="0" blurRad="38100" dist="38100" dir="2700000">
                  <a:srgbClr val="000000">
                    <a:alpha val="43137"/>
                  </a:srgbClr>
                </a:outerShdw>
              </a:effectLst>
            </a:endParaRPr>
          </a:p>
          <a:p>
            <a:pPr lvl="0" algn="ctr"/>
            <a:r>
              <a:rPr b="1" sz="5400">
                <a:effectLst>
                  <a:outerShdw sx="100000" sy="100000" kx="0" ky="0" algn="b" rotWithShape="0" blurRad="38100" dist="38100" dir="2700000">
                    <a:srgbClr val="000000">
                      <a:alpha val="43137"/>
                    </a:srgbClr>
                  </a:outerShdw>
                </a:effectLst>
              </a:rPr>
              <a:t>YOU?</a:t>
            </a:r>
          </a:p>
        </p:txBody>
      </p:sp>
      <p:sp>
        <p:nvSpPr>
          <p:cNvPr id="467" name="Shape 467"/>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3" name="Shape 1083"/>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What Does Your Team Look Like?</a:t>
            </a:r>
          </a:p>
        </p:txBody>
      </p:sp>
      <p:pic>
        <p:nvPicPr>
          <p:cNvPr id="1084" name="image72.png" descr="Screen Shot 2015-05-04 at 11.53.08 AM.png"/>
          <p:cNvPicPr/>
          <p:nvPr/>
        </p:nvPicPr>
        <p:blipFill>
          <a:blip r:embed="rId3">
            <a:extLst/>
          </a:blip>
          <a:stretch>
            <a:fillRect/>
          </a:stretch>
        </p:blipFill>
        <p:spPr>
          <a:xfrm>
            <a:off x="381000" y="838200"/>
            <a:ext cx="8409710" cy="5047816"/>
          </a:xfrm>
          <a:prstGeom prst="rect">
            <a:avLst/>
          </a:prstGeom>
          <a:ln w="12700">
            <a:miter lim="400000"/>
          </a:ln>
        </p:spPr>
      </p:pic>
      <p:sp>
        <p:nvSpPr>
          <p:cNvPr id="1085" name="Shape 1085"/>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9" name="Shape 1089"/>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DevOps Myths</a:t>
            </a:r>
          </a:p>
        </p:txBody>
      </p:sp>
      <p:sp>
        <p:nvSpPr>
          <p:cNvPr id="1090" name="Shape 1090"/>
          <p:cNvSpPr/>
          <p:nvPr>
            <p:ph type="body" idx="1"/>
          </p:nvPr>
        </p:nvSpPr>
        <p:spPr>
          <a:xfrm>
            <a:off x="351894" y="1394618"/>
            <a:ext cx="8229601" cy="4525964"/>
          </a:xfrm>
          <a:prstGeom prst="rect">
            <a:avLst/>
          </a:prstGeom>
        </p:spPr>
        <p:txBody>
          <a:bodyPr lIns="0" tIns="0" rIns="0" bIns="0">
            <a:normAutofit fontScale="100000" lnSpcReduction="0"/>
          </a:bodyPr>
          <a:lstStyle/>
          <a:p>
            <a:pPr lvl="0" marL="400050" indent="-400050">
              <a:spcBef>
                <a:spcPts val="600"/>
              </a:spcBef>
              <a:defRPr sz="1800"/>
            </a:pPr>
            <a:r>
              <a:rPr sz="2800"/>
              <a:t>DevOps replaces Agile</a:t>
            </a:r>
            <a:endParaRPr sz="2800"/>
          </a:p>
          <a:p>
            <a:pPr lvl="0" marL="400050" indent="-400050">
              <a:spcBef>
                <a:spcPts val="1800"/>
              </a:spcBef>
              <a:defRPr sz="1800"/>
            </a:pPr>
            <a:r>
              <a:rPr sz="2800"/>
              <a:t>DevOps replaces ITIL</a:t>
            </a:r>
            <a:endParaRPr sz="2800"/>
          </a:p>
          <a:p>
            <a:pPr lvl="0" marL="400050" indent="-400050">
              <a:spcBef>
                <a:spcPts val="1800"/>
              </a:spcBef>
              <a:defRPr sz="1800"/>
            </a:pPr>
            <a:r>
              <a:rPr sz="2800"/>
              <a:t>DevOps means NoOps</a:t>
            </a:r>
            <a:endParaRPr sz="2800"/>
          </a:p>
          <a:p>
            <a:pPr lvl="0" marL="400050" indent="-400050">
              <a:spcBef>
                <a:spcPts val="1800"/>
              </a:spcBef>
              <a:defRPr sz="1800"/>
            </a:pPr>
            <a:r>
              <a:rPr sz="2800"/>
              <a:t>DevOps is only for open source software</a:t>
            </a:r>
            <a:endParaRPr sz="2800"/>
          </a:p>
          <a:p>
            <a:pPr lvl="0" marL="400050" indent="-400050">
              <a:spcBef>
                <a:spcPts val="1800"/>
              </a:spcBef>
              <a:defRPr sz="1800"/>
            </a:pPr>
            <a:r>
              <a:rPr sz="2800"/>
              <a:t>DevOps is just “infrastructure as code” or automation</a:t>
            </a:r>
            <a:endParaRPr sz="2800"/>
          </a:p>
          <a:p>
            <a:pPr lvl="0" marL="400050" indent="-400050">
              <a:spcBef>
                <a:spcPts val="1800"/>
              </a:spcBef>
              <a:defRPr sz="1800"/>
            </a:pPr>
            <a:r>
              <a:rPr sz="2800"/>
              <a:t>DevOps is only for startups and unicorns</a:t>
            </a:r>
          </a:p>
        </p:txBody>
      </p:sp>
      <p:sp>
        <p:nvSpPr>
          <p:cNvPr id="1091" name="Shape 1091"/>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pic>
        <p:nvPicPr>
          <p:cNvPr id="1092" name="image73.png"/>
          <p:cNvPicPr/>
          <p:nvPr/>
        </p:nvPicPr>
        <p:blipFill>
          <a:blip r:embed="rId3">
            <a:extLst/>
          </a:blip>
          <a:stretch>
            <a:fillRect/>
          </a:stretch>
        </p:blipFill>
        <p:spPr>
          <a:xfrm>
            <a:off x="5383648" y="1066800"/>
            <a:ext cx="2361105" cy="1763911"/>
          </a:xfrm>
          <a:prstGeom prst="rect">
            <a:avLst/>
          </a:prstGeom>
          <a:ln w="12700">
            <a:miter lim="400000"/>
          </a:ln>
        </p:spPr>
      </p:pic>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6" name="Shape 1096"/>
          <p:cNvSpPr/>
          <p:nvPr>
            <p:ph type="title"/>
          </p:nvPr>
        </p:nvSpPr>
        <p:spPr>
          <a:xfrm>
            <a:off x="423357" y="0"/>
            <a:ext cx="8229601"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DevOps Goals &amp; Benefits</a:t>
            </a:r>
          </a:p>
        </p:txBody>
      </p:sp>
      <p:sp>
        <p:nvSpPr>
          <p:cNvPr id="1097" name="Shape 1097"/>
          <p:cNvSpPr/>
          <p:nvPr/>
        </p:nvSpPr>
        <p:spPr>
          <a:xfrm>
            <a:off x="304799" y="990600"/>
            <a:ext cx="2562439" cy="91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5" y="0"/>
                </a:moveTo>
                <a:lnTo>
                  <a:pt x="21600" y="0"/>
                </a:lnTo>
                <a:lnTo>
                  <a:pt x="21600" y="18000"/>
                </a:lnTo>
                <a:cubicBezTo>
                  <a:pt x="21600" y="19988"/>
                  <a:pt x="21025" y="21600"/>
                  <a:pt x="20315" y="21600"/>
                </a:cubicBezTo>
                <a:lnTo>
                  <a:pt x="0" y="21600"/>
                </a:lnTo>
                <a:lnTo>
                  <a:pt x="0" y="3600"/>
                </a:lnTo>
                <a:cubicBezTo>
                  <a:pt x="0" y="1612"/>
                  <a:pt x="575" y="0"/>
                  <a:pt x="1285" y="0"/>
                </a:cubicBez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1098" name="Shape 1098"/>
          <p:cNvSpPr/>
          <p:nvPr/>
        </p:nvSpPr>
        <p:spPr>
          <a:xfrm>
            <a:off x="838200" y="1066799"/>
            <a:ext cx="1492899"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sz="3200"/>
              <a:t>Quality</a:t>
            </a:r>
            <a:r>
              <a:t> </a:t>
            </a:r>
          </a:p>
        </p:txBody>
      </p:sp>
      <p:sp>
        <p:nvSpPr>
          <p:cNvPr id="1099" name="Shape 1099"/>
          <p:cNvSpPr/>
          <p:nvPr/>
        </p:nvSpPr>
        <p:spPr>
          <a:xfrm>
            <a:off x="6425589" y="4491713"/>
            <a:ext cx="2562438" cy="91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5" y="0"/>
                </a:moveTo>
                <a:lnTo>
                  <a:pt x="21600" y="0"/>
                </a:lnTo>
                <a:lnTo>
                  <a:pt x="21600" y="18000"/>
                </a:lnTo>
                <a:cubicBezTo>
                  <a:pt x="21600" y="19988"/>
                  <a:pt x="21025" y="21600"/>
                  <a:pt x="20315" y="21600"/>
                </a:cubicBezTo>
                <a:lnTo>
                  <a:pt x="0" y="21600"/>
                </a:lnTo>
                <a:lnTo>
                  <a:pt x="0" y="3600"/>
                </a:lnTo>
                <a:cubicBezTo>
                  <a:pt x="0" y="1612"/>
                  <a:pt x="575" y="0"/>
                  <a:pt x="1285" y="0"/>
                </a:cubicBez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1100" name="Shape 1100"/>
          <p:cNvSpPr/>
          <p:nvPr/>
        </p:nvSpPr>
        <p:spPr>
          <a:xfrm>
            <a:off x="6425591" y="4639733"/>
            <a:ext cx="2562437"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vl1pPr>
          </a:lstStyle>
          <a:p>
            <a:pPr lvl="0">
              <a:defRPr sz="1800"/>
            </a:pPr>
            <a:r>
              <a:rPr sz="3200"/>
              <a:t>Reduce Risk </a:t>
            </a:r>
          </a:p>
        </p:txBody>
      </p:sp>
      <p:sp>
        <p:nvSpPr>
          <p:cNvPr id="1101" name="Shape 1101"/>
          <p:cNvSpPr/>
          <p:nvPr/>
        </p:nvSpPr>
        <p:spPr>
          <a:xfrm>
            <a:off x="423357" y="4293511"/>
            <a:ext cx="2139081" cy="1650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77" y="0"/>
                </a:moveTo>
                <a:lnTo>
                  <a:pt x="21600" y="0"/>
                </a:lnTo>
                <a:lnTo>
                  <a:pt x="21600" y="18000"/>
                </a:lnTo>
                <a:cubicBezTo>
                  <a:pt x="21600" y="19988"/>
                  <a:pt x="20357" y="21600"/>
                  <a:pt x="18823" y="21600"/>
                </a:cubicBezTo>
                <a:lnTo>
                  <a:pt x="0" y="21600"/>
                </a:lnTo>
                <a:lnTo>
                  <a:pt x="0" y="3600"/>
                </a:lnTo>
                <a:cubicBezTo>
                  <a:pt x="0" y="1612"/>
                  <a:pt x="1243" y="0"/>
                  <a:pt x="2777" y="0"/>
                </a:cubicBez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1102" name="Shape 1102"/>
          <p:cNvSpPr/>
          <p:nvPr/>
        </p:nvSpPr>
        <p:spPr>
          <a:xfrm>
            <a:off x="523512" y="4420849"/>
            <a:ext cx="1838688" cy="1376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sz="3200"/>
              <a:t>Culture Change </a:t>
            </a:r>
            <a:r>
              <a:rPr sz="2400"/>
              <a:t>(no silos) </a:t>
            </a:r>
          </a:p>
        </p:txBody>
      </p:sp>
      <p:sp>
        <p:nvSpPr>
          <p:cNvPr id="1103" name="Shape 1103"/>
          <p:cNvSpPr/>
          <p:nvPr/>
        </p:nvSpPr>
        <p:spPr>
          <a:xfrm>
            <a:off x="3200400" y="990599"/>
            <a:ext cx="2785680" cy="15498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3" y="0"/>
                </a:moveTo>
                <a:lnTo>
                  <a:pt x="21600" y="0"/>
                </a:lnTo>
                <a:lnTo>
                  <a:pt x="21600" y="18000"/>
                </a:lnTo>
                <a:cubicBezTo>
                  <a:pt x="21600" y="19988"/>
                  <a:pt x="20703" y="21600"/>
                  <a:pt x="19597" y="21600"/>
                </a:cubicBezTo>
                <a:lnTo>
                  <a:pt x="0" y="21600"/>
                </a:lnTo>
                <a:lnTo>
                  <a:pt x="0" y="3600"/>
                </a:lnTo>
                <a:cubicBezTo>
                  <a:pt x="0" y="1612"/>
                  <a:pt x="897" y="0"/>
                  <a:pt x="2003" y="0"/>
                </a:cubicBez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1104" name="Shape 1104"/>
          <p:cNvSpPr/>
          <p:nvPr/>
        </p:nvSpPr>
        <p:spPr>
          <a:xfrm>
            <a:off x="3047999" y="1066800"/>
            <a:ext cx="3063783" cy="1376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sz="3200"/>
              <a:t>Continuous Improvement </a:t>
            </a:r>
            <a:endParaRPr sz="3200"/>
          </a:p>
          <a:p>
            <a:pPr lvl="0" algn="ctr"/>
            <a:r>
              <a:rPr sz="2400"/>
              <a:t>(Adapt)</a:t>
            </a:r>
          </a:p>
        </p:txBody>
      </p:sp>
      <p:sp>
        <p:nvSpPr>
          <p:cNvPr id="1105" name="Shape 1105"/>
          <p:cNvSpPr/>
          <p:nvPr/>
        </p:nvSpPr>
        <p:spPr>
          <a:xfrm>
            <a:off x="423356" y="2206377"/>
            <a:ext cx="2139081" cy="1679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27" y="0"/>
                </a:moveTo>
                <a:lnTo>
                  <a:pt x="21600" y="0"/>
                </a:lnTo>
                <a:lnTo>
                  <a:pt x="21600" y="18000"/>
                </a:lnTo>
                <a:cubicBezTo>
                  <a:pt x="21600" y="19988"/>
                  <a:pt x="20334" y="21600"/>
                  <a:pt x="18773" y="21600"/>
                </a:cubicBezTo>
                <a:lnTo>
                  <a:pt x="0" y="21600"/>
                </a:lnTo>
                <a:lnTo>
                  <a:pt x="0" y="3600"/>
                </a:lnTo>
                <a:cubicBezTo>
                  <a:pt x="0" y="1612"/>
                  <a:pt x="1266" y="0"/>
                  <a:pt x="2827" y="0"/>
                </a:cubicBez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1106" name="Shape 1106"/>
          <p:cNvSpPr/>
          <p:nvPr/>
        </p:nvSpPr>
        <p:spPr>
          <a:xfrm>
            <a:off x="380999" y="2142719"/>
            <a:ext cx="2317338" cy="17074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r>
              <a:rPr sz="3200"/>
              <a:t>Customer</a:t>
            </a:r>
            <a:endParaRPr sz="3200"/>
          </a:p>
          <a:p>
            <a:pPr lvl="0" algn="ctr"/>
            <a:r>
              <a:rPr sz="3200"/>
              <a:t>Value</a:t>
            </a:r>
            <a:endParaRPr sz="3200"/>
          </a:p>
          <a:p>
            <a:pPr lvl="0" algn="ctr"/>
            <a:r>
              <a:rPr sz="2300"/>
              <a:t>(short lead times) </a:t>
            </a:r>
          </a:p>
        </p:txBody>
      </p:sp>
      <p:sp>
        <p:nvSpPr>
          <p:cNvPr id="1107" name="Shape 1107"/>
          <p:cNvSpPr/>
          <p:nvPr/>
        </p:nvSpPr>
        <p:spPr>
          <a:xfrm>
            <a:off x="3141514" y="2809000"/>
            <a:ext cx="2562438" cy="91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5" y="0"/>
                </a:moveTo>
                <a:lnTo>
                  <a:pt x="21600" y="0"/>
                </a:lnTo>
                <a:lnTo>
                  <a:pt x="21600" y="18000"/>
                </a:lnTo>
                <a:cubicBezTo>
                  <a:pt x="21600" y="19988"/>
                  <a:pt x="21025" y="21600"/>
                  <a:pt x="20315" y="21600"/>
                </a:cubicBezTo>
                <a:lnTo>
                  <a:pt x="0" y="21600"/>
                </a:lnTo>
                <a:lnTo>
                  <a:pt x="0" y="3600"/>
                </a:lnTo>
                <a:cubicBezTo>
                  <a:pt x="0" y="1612"/>
                  <a:pt x="575" y="0"/>
                  <a:pt x="1285" y="0"/>
                </a:cubicBez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1108" name="Shape 1108"/>
          <p:cNvSpPr/>
          <p:nvPr/>
        </p:nvSpPr>
        <p:spPr>
          <a:xfrm>
            <a:off x="3200654" y="2989103"/>
            <a:ext cx="2562437"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vl1pPr>
          </a:lstStyle>
          <a:p>
            <a:pPr lvl="0">
              <a:defRPr sz="1800"/>
            </a:pPr>
            <a:r>
              <a:rPr sz="3200"/>
              <a:t>Embedded</a:t>
            </a:r>
          </a:p>
        </p:txBody>
      </p:sp>
      <p:sp>
        <p:nvSpPr>
          <p:cNvPr id="1109" name="Shape 1109"/>
          <p:cNvSpPr/>
          <p:nvPr/>
        </p:nvSpPr>
        <p:spPr>
          <a:xfrm>
            <a:off x="3167671" y="4176910"/>
            <a:ext cx="2699329" cy="1544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9" y="0"/>
                </a:moveTo>
                <a:lnTo>
                  <a:pt x="21600" y="0"/>
                </a:lnTo>
                <a:lnTo>
                  <a:pt x="21600" y="18000"/>
                </a:lnTo>
                <a:cubicBezTo>
                  <a:pt x="21600" y="19988"/>
                  <a:pt x="20678" y="21600"/>
                  <a:pt x="19541" y="21600"/>
                </a:cubicBezTo>
                <a:lnTo>
                  <a:pt x="0" y="21600"/>
                </a:lnTo>
                <a:lnTo>
                  <a:pt x="0" y="3600"/>
                </a:lnTo>
                <a:cubicBezTo>
                  <a:pt x="0" y="1612"/>
                  <a:pt x="922" y="0"/>
                  <a:pt x="2059" y="0"/>
                </a:cubicBez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1110" name="Shape 1110"/>
          <p:cNvSpPr/>
          <p:nvPr/>
        </p:nvSpPr>
        <p:spPr>
          <a:xfrm>
            <a:off x="3167671" y="4176910"/>
            <a:ext cx="2562437" cy="10179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vl1pPr>
          </a:lstStyle>
          <a:p>
            <a:pPr lvl="0">
              <a:defRPr sz="1800"/>
            </a:pPr>
            <a:r>
              <a:rPr sz="3200"/>
              <a:t>Governance without gates </a:t>
            </a:r>
          </a:p>
        </p:txBody>
      </p:sp>
      <p:sp>
        <p:nvSpPr>
          <p:cNvPr id="1111" name="Shape 1111"/>
          <p:cNvSpPr/>
          <p:nvPr/>
        </p:nvSpPr>
        <p:spPr>
          <a:xfrm>
            <a:off x="6425591" y="2809000"/>
            <a:ext cx="2489811" cy="100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7" y="0"/>
                </a:moveTo>
                <a:lnTo>
                  <a:pt x="21600" y="0"/>
                </a:lnTo>
                <a:lnTo>
                  <a:pt x="21600" y="18000"/>
                </a:lnTo>
                <a:cubicBezTo>
                  <a:pt x="21600" y="19988"/>
                  <a:pt x="20952" y="21600"/>
                  <a:pt x="20153" y="21600"/>
                </a:cubicBezTo>
                <a:lnTo>
                  <a:pt x="0" y="21600"/>
                </a:lnTo>
                <a:lnTo>
                  <a:pt x="0" y="3600"/>
                </a:lnTo>
                <a:cubicBezTo>
                  <a:pt x="0" y="1612"/>
                  <a:pt x="648" y="0"/>
                  <a:pt x="1447" y="0"/>
                </a:cubicBez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1112" name="Shape 1112"/>
          <p:cNvSpPr/>
          <p:nvPr/>
        </p:nvSpPr>
        <p:spPr>
          <a:xfrm>
            <a:off x="6394529" y="2742882"/>
            <a:ext cx="2562437" cy="10179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vl1pPr>
          </a:lstStyle>
          <a:p>
            <a:pPr lvl="0">
              <a:defRPr sz="1800"/>
            </a:pPr>
            <a:r>
              <a:rPr sz="3200"/>
              <a:t>Single Piece Flow</a:t>
            </a:r>
          </a:p>
        </p:txBody>
      </p:sp>
      <p:sp>
        <p:nvSpPr>
          <p:cNvPr id="1113" name="Shape 1113"/>
          <p:cNvSpPr/>
          <p:nvPr/>
        </p:nvSpPr>
        <p:spPr>
          <a:xfrm>
            <a:off x="6394527" y="1066800"/>
            <a:ext cx="2562438" cy="91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5" y="0"/>
                </a:moveTo>
                <a:lnTo>
                  <a:pt x="21600" y="0"/>
                </a:lnTo>
                <a:lnTo>
                  <a:pt x="21600" y="18000"/>
                </a:lnTo>
                <a:cubicBezTo>
                  <a:pt x="21600" y="19988"/>
                  <a:pt x="21025" y="21600"/>
                  <a:pt x="20315" y="21600"/>
                </a:cubicBezTo>
                <a:lnTo>
                  <a:pt x="0" y="21600"/>
                </a:lnTo>
                <a:lnTo>
                  <a:pt x="0" y="3600"/>
                </a:lnTo>
                <a:cubicBezTo>
                  <a:pt x="0" y="1612"/>
                  <a:pt x="575" y="0"/>
                  <a:pt x="1285" y="0"/>
                </a:cubicBezTo>
                <a:close/>
              </a:path>
            </a:pathLst>
          </a:custGeom>
          <a:gradFill>
            <a:gsLst>
              <a:gs pos="0">
                <a:srgbClr val="2E5E97"/>
              </a:gs>
              <a:gs pos="80000">
                <a:srgbClr val="3C7BC7"/>
              </a:gs>
              <a:gs pos="100000">
                <a:srgbClr val="3A7CCA"/>
              </a:gs>
            </a:gsLst>
            <a:lin ang="16200000"/>
          </a:gradFill>
          <a:ln>
            <a:solidFill>
              <a:srgbClr val="4A7EBB"/>
            </a:solidFill>
          </a:ln>
          <a:effectLst>
            <a:outerShdw sx="100000" sy="100000" kx="0" ky="0" algn="b" rotWithShape="0" blurRad="38100" dist="23000" dir="5400000">
              <a:srgbClr val="000000">
                <a:alpha val="35000"/>
              </a:srgbClr>
            </a:outerShdw>
          </a:effectLst>
        </p:spPr>
        <p:txBody>
          <a:bodyPr lIns="0" tIns="0" rIns="0" bIns="0" anchor="ctr"/>
          <a:lstStyle/>
          <a:p>
            <a:pPr lvl="0" algn="ctr">
              <a:defRPr>
                <a:solidFill>
                  <a:srgbClr val="FFFFFF"/>
                </a:solidFill>
              </a:defRPr>
            </a:pPr>
          </a:p>
        </p:txBody>
      </p:sp>
      <p:sp>
        <p:nvSpPr>
          <p:cNvPr id="1114" name="Shape 1114"/>
          <p:cNvSpPr/>
          <p:nvPr/>
        </p:nvSpPr>
        <p:spPr>
          <a:xfrm>
            <a:off x="6670689" y="1220100"/>
            <a:ext cx="2072236"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vl1pPr>
          </a:lstStyle>
          <a:p>
            <a:pPr lvl="0">
              <a:defRPr sz="1800"/>
            </a:pPr>
            <a:r>
              <a:rPr sz="3200"/>
              <a:t>Limit WIP</a:t>
            </a:r>
          </a:p>
        </p:txBody>
      </p:sp>
      <p:sp>
        <p:nvSpPr>
          <p:cNvPr id="1115" name="Shape 1115"/>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9" name="Shape 1119"/>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Wrap up</a:t>
            </a:r>
          </a:p>
        </p:txBody>
      </p:sp>
      <p:sp>
        <p:nvSpPr>
          <p:cNvPr id="1120" name="Shape 1120"/>
          <p:cNvSpPr/>
          <p:nvPr>
            <p:ph type="body" idx="1"/>
          </p:nvPr>
        </p:nvSpPr>
        <p:spPr>
          <a:xfrm>
            <a:off x="457200" y="1066800"/>
            <a:ext cx="8229600" cy="4876800"/>
          </a:xfrm>
          <a:prstGeom prst="rect">
            <a:avLst/>
          </a:prstGeom>
        </p:spPr>
        <p:txBody>
          <a:bodyPr lIns="0" tIns="0" rIns="0" bIns="0">
            <a:normAutofit fontScale="100000" lnSpcReduction="0"/>
          </a:bodyPr>
          <a:lstStyle/>
          <a:p>
            <a:pPr lvl="0" marL="400050" indent="-400050">
              <a:lnSpc>
                <a:spcPct val="120000"/>
              </a:lnSpc>
              <a:spcBef>
                <a:spcPts val="600"/>
              </a:spcBef>
              <a:defRPr sz="1800"/>
            </a:pPr>
            <a:r>
              <a:rPr sz="2800"/>
              <a:t>What’s your delivery lifecycle today and what do you want it to be?</a:t>
            </a:r>
            <a:endParaRPr sz="2800"/>
          </a:p>
          <a:p>
            <a:pPr lvl="0" marL="400050" indent="-400050">
              <a:lnSpc>
                <a:spcPct val="120000"/>
              </a:lnSpc>
              <a:spcBef>
                <a:spcPts val="600"/>
              </a:spcBef>
              <a:defRPr sz="1800"/>
            </a:pPr>
            <a:r>
              <a:rPr sz="2800"/>
              <a:t>How can you detect failures earlier?</a:t>
            </a:r>
            <a:endParaRPr sz="2800"/>
          </a:p>
          <a:p>
            <a:pPr lvl="0" marL="400050" indent="-400050">
              <a:lnSpc>
                <a:spcPct val="120000"/>
              </a:lnSpc>
              <a:spcBef>
                <a:spcPts val="600"/>
              </a:spcBef>
              <a:defRPr sz="1800"/>
            </a:pPr>
            <a:r>
              <a:rPr sz="2800"/>
              <a:t>How can you increase collaboration to diagnose and remediate faster?</a:t>
            </a:r>
            <a:endParaRPr sz="2800"/>
          </a:p>
          <a:p>
            <a:pPr lvl="0" marL="400050" indent="-400050">
              <a:lnSpc>
                <a:spcPct val="120000"/>
              </a:lnSpc>
              <a:spcBef>
                <a:spcPts val="600"/>
              </a:spcBef>
              <a:defRPr sz="1800"/>
            </a:pPr>
            <a:r>
              <a:rPr sz="2800"/>
              <a:t>How can you best pursue continuous experimentation and learning?</a:t>
            </a:r>
          </a:p>
        </p:txBody>
      </p:sp>
      <p:sp>
        <p:nvSpPr>
          <p:cNvPr id="1121" name="Shape 1121"/>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5" name="Shape 1125"/>
          <p:cNvSpPr/>
          <p:nvPr>
            <p:ph type="title"/>
          </p:nvPr>
        </p:nvSpPr>
        <p:spPr>
          <a:xfrm>
            <a:off x="457200" y="0"/>
            <a:ext cx="8229600" cy="646331"/>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DevOps – Inspiration!!</a:t>
            </a:r>
          </a:p>
        </p:txBody>
      </p:sp>
      <p:sp>
        <p:nvSpPr>
          <p:cNvPr id="1126" name="Shape 1126"/>
          <p:cNvSpPr/>
          <p:nvPr>
            <p:ph type="body" idx="1"/>
          </p:nvPr>
        </p:nvSpPr>
        <p:spPr>
          <a:xfrm>
            <a:off x="457200" y="969144"/>
            <a:ext cx="8229600" cy="1621657"/>
          </a:xfrm>
          <a:prstGeom prst="rect">
            <a:avLst/>
          </a:prstGeom>
        </p:spPr>
        <p:txBody>
          <a:bodyPr lIns="0" tIns="0" rIns="0" bIns="0">
            <a:normAutofit fontScale="100000" lnSpcReduction="0"/>
          </a:bodyPr>
          <a:lstStyle/>
          <a:p>
            <a:pPr lvl="0">
              <a:defRPr sz="1800"/>
            </a:pPr>
            <a:r>
              <a:rPr sz="2400"/>
              <a:t>“Simply put, all unicorns were once horses. DevOps is how any horse can become a unicorn, if they want to become one. And in fact, the list of enterprises adopting DevOps continues to grow.” - </a:t>
            </a:r>
            <a:r>
              <a:rPr i="1" sz="2400"/>
              <a:t>Gene Kim</a:t>
            </a:r>
          </a:p>
        </p:txBody>
      </p:sp>
      <p:sp>
        <p:nvSpPr>
          <p:cNvPr id="1127" name="Shape 1127"/>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pic>
        <p:nvPicPr>
          <p:cNvPr id="1128" name="image74.png"/>
          <p:cNvPicPr/>
          <p:nvPr/>
        </p:nvPicPr>
        <p:blipFill>
          <a:blip r:embed="rId2">
            <a:extLst/>
          </a:blip>
          <a:srcRect l="15731" t="4106" r="17160" b="0"/>
          <a:stretch>
            <a:fillRect/>
          </a:stretch>
        </p:blipFill>
        <p:spPr>
          <a:xfrm>
            <a:off x="382137" y="2726416"/>
            <a:ext cx="8284192" cy="3293384"/>
          </a:xfrm>
          <a:prstGeom prst="rect">
            <a:avLst/>
          </a:prstGeom>
          <a:ln w="12700">
            <a:miter lim="400000"/>
          </a:ln>
        </p:spPr>
      </p:pic>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0" name="Shape 1130"/>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Questions</a:t>
            </a:r>
          </a:p>
        </p:txBody>
      </p:sp>
      <p:sp>
        <p:nvSpPr>
          <p:cNvPr id="1131" name="Shape 1131"/>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pic>
        <p:nvPicPr>
          <p:cNvPr id="1132" name="image75.png" descr="C:\Users\022552\AppData\Local\Microsoft\Windows\Temporary Internet Files\Content.IE5\IQCCSZ44\question-mark[1].png"/>
          <p:cNvPicPr/>
          <p:nvPr/>
        </p:nvPicPr>
        <p:blipFill>
          <a:blip r:embed="rId2">
            <a:extLst/>
          </a:blip>
          <a:stretch>
            <a:fillRect/>
          </a:stretch>
        </p:blipFill>
        <p:spPr>
          <a:xfrm>
            <a:off x="2072208" y="884196"/>
            <a:ext cx="4976987" cy="5308785"/>
          </a:xfrm>
          <a:prstGeom prst="rect">
            <a:avLst/>
          </a:prstGeom>
          <a:ln w="12700">
            <a:miter lim="400000"/>
          </a:ln>
        </p:spPr>
      </p:pic>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4" name="Shape 1134"/>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Upcoming Events</a:t>
            </a:r>
          </a:p>
        </p:txBody>
      </p:sp>
      <p:sp>
        <p:nvSpPr>
          <p:cNvPr id="1135" name="Shape 1135"/>
          <p:cNvSpPr/>
          <p:nvPr>
            <p:ph type="body" idx="1"/>
          </p:nvPr>
        </p:nvSpPr>
        <p:spPr>
          <a:xfrm>
            <a:off x="457200" y="838200"/>
            <a:ext cx="8534400" cy="5410200"/>
          </a:xfrm>
          <a:prstGeom prst="rect">
            <a:avLst/>
          </a:prstGeom>
        </p:spPr>
        <p:txBody>
          <a:bodyPr lIns="0" tIns="0" rIns="0" bIns="0">
            <a:normAutofit fontScale="100000" lnSpcReduction="0"/>
          </a:bodyPr>
          <a:lstStyle/>
          <a:p>
            <a:pPr lvl="0" marL="257175" indent="-257175">
              <a:spcBef>
                <a:spcPts val="400"/>
              </a:spcBef>
              <a:buClr>
                <a:srgbClr val="0070C0"/>
              </a:buClr>
              <a:defRPr sz="1800"/>
            </a:pPr>
            <a:r>
              <a:rPr>
                <a:solidFill>
                  <a:srgbClr val="0070C0"/>
                </a:solidFill>
              </a:rPr>
              <a:t>Introduction to Agile Using Scrum</a:t>
            </a:r>
            <a:endParaRPr>
              <a:solidFill>
                <a:srgbClr val="0070C0"/>
              </a:solidFill>
            </a:endParaRPr>
          </a:p>
          <a:p>
            <a:pPr lvl="1" marL="671512" indent="-214312">
              <a:spcBef>
                <a:spcPts val="400"/>
              </a:spcBef>
              <a:defRPr sz="1800"/>
            </a:pPr>
            <a:r>
              <a:t>May 13, 9:00AM - 4:00PM</a:t>
            </a:r>
            <a:endParaRPr>
              <a:solidFill>
                <a:srgbClr val="0070C0"/>
              </a:solidFill>
            </a:endParaRPr>
          </a:p>
          <a:p>
            <a:pPr lvl="0" marL="257175" indent="-257175">
              <a:spcBef>
                <a:spcPts val="400"/>
              </a:spcBef>
              <a:buClr>
                <a:srgbClr val="0070C0"/>
              </a:buClr>
              <a:defRPr sz="1800"/>
            </a:pPr>
            <a:r>
              <a:rPr>
                <a:solidFill>
                  <a:srgbClr val="0070C0"/>
                </a:solidFill>
              </a:rPr>
              <a:t>Test Planning for Automated Testing</a:t>
            </a:r>
            <a:endParaRPr>
              <a:solidFill>
                <a:srgbClr val="0070C0"/>
              </a:solidFill>
            </a:endParaRPr>
          </a:p>
          <a:p>
            <a:pPr lvl="1" marL="671512" indent="-214312">
              <a:spcBef>
                <a:spcPts val="400"/>
              </a:spcBef>
              <a:defRPr sz="1800"/>
            </a:pPr>
            <a:r>
              <a:t>May 13 and 27, 9:00AM – 1:00PM</a:t>
            </a:r>
            <a:endParaRPr>
              <a:solidFill>
                <a:srgbClr val="0070C0"/>
              </a:solidFill>
            </a:endParaRPr>
          </a:p>
          <a:p>
            <a:pPr lvl="0" marL="257175" indent="-257175">
              <a:spcBef>
                <a:spcPts val="400"/>
              </a:spcBef>
              <a:buClr>
                <a:srgbClr val="0070C0"/>
              </a:buClr>
              <a:defRPr sz="1800"/>
            </a:pPr>
            <a:r>
              <a:rPr>
                <a:solidFill>
                  <a:srgbClr val="0070C0"/>
                </a:solidFill>
              </a:rPr>
              <a:t>USCIS CCRM &amp; DHS ICCB Change Request Process</a:t>
            </a:r>
            <a:endParaRPr>
              <a:solidFill>
                <a:srgbClr val="0070C0"/>
              </a:solidFill>
            </a:endParaRPr>
          </a:p>
          <a:p>
            <a:pPr lvl="1" marL="671512" indent="-214312">
              <a:spcBef>
                <a:spcPts val="400"/>
              </a:spcBef>
              <a:defRPr sz="1800"/>
            </a:pPr>
            <a:r>
              <a:t>May 18, 1:00PM – 4:00PM</a:t>
            </a:r>
            <a:endParaRPr>
              <a:solidFill>
                <a:srgbClr val="0070C0"/>
              </a:solidFill>
            </a:endParaRPr>
          </a:p>
          <a:p>
            <a:pPr lvl="0" marL="257175" indent="-257175">
              <a:spcBef>
                <a:spcPts val="400"/>
              </a:spcBef>
              <a:buClr>
                <a:srgbClr val="0070C0"/>
              </a:buClr>
              <a:defRPr sz="1800"/>
            </a:pPr>
            <a:r>
              <a:rPr>
                <a:solidFill>
                  <a:srgbClr val="0070C0"/>
                </a:solidFill>
              </a:rPr>
              <a:t>Introduction to Performance Testing</a:t>
            </a:r>
            <a:endParaRPr>
              <a:solidFill>
                <a:srgbClr val="0070C0"/>
              </a:solidFill>
            </a:endParaRPr>
          </a:p>
          <a:p>
            <a:pPr lvl="1" marL="671512" indent="-214312">
              <a:spcBef>
                <a:spcPts val="400"/>
              </a:spcBef>
              <a:defRPr sz="1800"/>
            </a:pPr>
            <a:r>
              <a:t>May 19 and June 2, 9:00AM – 1:00PM</a:t>
            </a:r>
            <a:endParaRPr>
              <a:solidFill>
                <a:srgbClr val="0070C0"/>
              </a:solidFill>
            </a:endParaRPr>
          </a:p>
          <a:p>
            <a:pPr lvl="0" marL="257175" indent="-257175">
              <a:spcBef>
                <a:spcPts val="400"/>
              </a:spcBef>
              <a:buClr>
                <a:srgbClr val="0070C0"/>
              </a:buClr>
              <a:defRPr sz="1800"/>
            </a:pPr>
            <a:r>
              <a:rPr>
                <a:solidFill>
                  <a:srgbClr val="0070C0"/>
                </a:solidFill>
              </a:rPr>
              <a:t>User Story Workshop</a:t>
            </a:r>
            <a:endParaRPr>
              <a:solidFill>
                <a:srgbClr val="0070C0"/>
              </a:solidFill>
            </a:endParaRPr>
          </a:p>
          <a:p>
            <a:pPr lvl="1" marL="671512" indent="-214312">
              <a:spcBef>
                <a:spcPts val="400"/>
              </a:spcBef>
              <a:defRPr sz="1800"/>
            </a:pPr>
            <a:r>
              <a:t>	May 20, 9:00AM – 4:00PM</a:t>
            </a:r>
          </a:p>
          <a:p>
            <a:pPr lvl="0" marL="257175" indent="-257175">
              <a:spcBef>
                <a:spcPts val="400"/>
              </a:spcBef>
              <a:buClr>
                <a:srgbClr val="0070C0"/>
              </a:buClr>
              <a:defRPr sz="1800"/>
            </a:pPr>
            <a:r>
              <a:rPr>
                <a:solidFill>
                  <a:srgbClr val="0070C0"/>
                </a:solidFill>
              </a:rPr>
              <a:t>Introduction to Automated Testing</a:t>
            </a:r>
            <a:endParaRPr>
              <a:solidFill>
                <a:srgbClr val="0070C0"/>
              </a:solidFill>
            </a:endParaRPr>
          </a:p>
          <a:p>
            <a:pPr lvl="1" marL="671512" indent="-214312">
              <a:spcBef>
                <a:spcPts val="400"/>
              </a:spcBef>
              <a:defRPr sz="1800"/>
            </a:pPr>
            <a:r>
              <a:t>	May 20, 9:00AM – 4:30PM</a:t>
            </a:r>
            <a:endParaRPr>
              <a:solidFill>
                <a:srgbClr val="0070C0"/>
              </a:solidFill>
            </a:endParaRPr>
          </a:p>
          <a:p>
            <a:pPr lvl="0" marL="257175" indent="-257175">
              <a:spcBef>
                <a:spcPts val="400"/>
              </a:spcBef>
              <a:buClr>
                <a:srgbClr val="0070C0"/>
              </a:buClr>
              <a:defRPr sz="1800"/>
            </a:pPr>
            <a:r>
              <a:rPr>
                <a:solidFill>
                  <a:srgbClr val="0070C0"/>
                </a:solidFill>
              </a:rPr>
              <a:t>Test Community of Practice</a:t>
            </a:r>
            <a:endParaRPr>
              <a:solidFill>
                <a:srgbClr val="0070C0"/>
              </a:solidFill>
            </a:endParaRPr>
          </a:p>
          <a:p>
            <a:pPr lvl="1" marL="671512" indent="-214312">
              <a:spcBef>
                <a:spcPts val="400"/>
              </a:spcBef>
              <a:defRPr sz="1800"/>
            </a:pPr>
            <a:r>
              <a:t>May 21 and June 2, 12:00PM - 1:00PM</a:t>
            </a:r>
            <a:endParaRPr>
              <a:solidFill>
                <a:srgbClr val="0070C0"/>
              </a:solidFill>
            </a:endParaRPr>
          </a:p>
          <a:p>
            <a:pPr lvl="0" marL="257175" indent="-257175">
              <a:spcBef>
                <a:spcPts val="400"/>
              </a:spcBef>
              <a:buClr>
                <a:srgbClr val="0070C0"/>
              </a:buClr>
              <a:defRPr sz="1800"/>
            </a:pPr>
            <a:r>
              <a:rPr>
                <a:solidFill>
                  <a:srgbClr val="0070C0"/>
                </a:solidFill>
              </a:rPr>
              <a:t>Top 10 Section 508 Issues for Development Teams</a:t>
            </a:r>
            <a:endParaRPr>
              <a:solidFill>
                <a:srgbClr val="0070C0"/>
              </a:solidFill>
            </a:endParaRPr>
          </a:p>
          <a:p>
            <a:pPr lvl="1" marL="671512" indent="-214312">
              <a:spcBef>
                <a:spcPts val="400"/>
              </a:spcBef>
              <a:defRPr sz="1800"/>
            </a:pPr>
            <a:r>
              <a:t>May 28, 10:00AM - 12:00PM</a:t>
            </a:r>
          </a:p>
        </p:txBody>
      </p:sp>
      <p:sp>
        <p:nvSpPr>
          <p:cNvPr id="1136" name="Shape 1136"/>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8" name="Shape 1138"/>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Future Agile Leadership Forums</a:t>
            </a:r>
          </a:p>
        </p:txBody>
      </p:sp>
      <p:sp>
        <p:nvSpPr>
          <p:cNvPr id="1139" name="Shape 1139"/>
          <p:cNvSpPr/>
          <p:nvPr>
            <p:ph type="body" idx="1"/>
          </p:nvPr>
        </p:nvSpPr>
        <p:spPr>
          <a:xfrm>
            <a:off x="457200" y="838200"/>
            <a:ext cx="8229600" cy="4876800"/>
          </a:xfrm>
          <a:prstGeom prst="rect">
            <a:avLst/>
          </a:prstGeom>
        </p:spPr>
        <p:txBody>
          <a:bodyPr lIns="0" tIns="0" rIns="0" bIns="0">
            <a:normAutofit fontScale="100000" lnSpcReduction="0"/>
          </a:bodyPr>
          <a:lstStyle/>
          <a:p>
            <a:pPr lvl="0" marL="336042" indent="-336042" defTabSz="896111">
              <a:buClr>
                <a:srgbClr val="0070C0"/>
              </a:buClr>
              <a:defRPr sz="1800"/>
            </a:pPr>
            <a:r>
              <a:rPr sz="2352">
                <a:solidFill>
                  <a:srgbClr val="0070C0"/>
                </a:solidFill>
              </a:rPr>
              <a:t>Lean Meet-up</a:t>
            </a:r>
            <a:endParaRPr sz="2352">
              <a:solidFill>
                <a:srgbClr val="0070C0"/>
              </a:solidFill>
            </a:endParaRPr>
          </a:p>
          <a:p>
            <a:pPr lvl="1" marL="728091" indent="-280035" defTabSz="896111">
              <a:defRPr sz="1800"/>
            </a:pPr>
            <a:r>
              <a:rPr sz="2352"/>
              <a:t>April 14, 12:00PM - 1:00PM, Room 3004</a:t>
            </a:r>
            <a:endParaRPr sz="2352">
              <a:solidFill>
                <a:srgbClr val="0070C0"/>
              </a:solidFill>
            </a:endParaRPr>
          </a:p>
          <a:p>
            <a:pPr lvl="0" marL="336042" indent="-336042" defTabSz="896111">
              <a:spcBef>
                <a:spcPts val="1700"/>
              </a:spcBef>
              <a:buClr>
                <a:srgbClr val="0070C0"/>
              </a:buClr>
              <a:defRPr sz="1800"/>
            </a:pPr>
            <a:r>
              <a:rPr sz="2352">
                <a:solidFill>
                  <a:srgbClr val="0070C0"/>
                </a:solidFill>
              </a:rPr>
              <a:t>Value Teams and Product Owners: The Relationship</a:t>
            </a:r>
            <a:endParaRPr sz="2352">
              <a:solidFill>
                <a:srgbClr val="0070C0"/>
              </a:solidFill>
            </a:endParaRPr>
          </a:p>
          <a:p>
            <a:pPr lvl="1" marL="728091" indent="-280035" defTabSz="896111">
              <a:defRPr sz="1800"/>
            </a:pPr>
            <a:r>
              <a:rPr sz="2352"/>
              <a:t>June 8, 1:00PM - 3:00PM</a:t>
            </a:r>
            <a:endParaRPr sz="2352"/>
          </a:p>
          <a:p>
            <a:pPr lvl="0" marL="336042" indent="-336042" defTabSz="896111">
              <a:spcBef>
                <a:spcPts val="1700"/>
              </a:spcBef>
              <a:buClr>
                <a:srgbClr val="0070C0"/>
              </a:buClr>
              <a:defRPr sz="1800"/>
            </a:pPr>
            <a:r>
              <a:rPr sz="2352">
                <a:solidFill>
                  <a:srgbClr val="0070C0"/>
                </a:solidFill>
              </a:rPr>
              <a:t>Development&amp;Operations vs. DevOps</a:t>
            </a:r>
            <a:endParaRPr sz="2352">
              <a:solidFill>
                <a:srgbClr val="0070C0"/>
              </a:solidFill>
            </a:endParaRPr>
          </a:p>
          <a:p>
            <a:pPr lvl="1" marL="728091" indent="-280035" defTabSz="896111">
              <a:defRPr sz="1800"/>
            </a:pPr>
            <a:r>
              <a:rPr sz="2352"/>
              <a:t>July 29, 1:00PM - 3:00PM</a:t>
            </a:r>
            <a:endParaRPr sz="2352"/>
          </a:p>
          <a:p>
            <a:pPr lvl="0" marL="336042" indent="-336042" defTabSz="896111">
              <a:spcBef>
                <a:spcPts val="1700"/>
              </a:spcBef>
              <a:buClr>
                <a:srgbClr val="0070C0"/>
              </a:buClr>
              <a:defRPr sz="1800"/>
            </a:pPr>
            <a:r>
              <a:rPr sz="2352">
                <a:solidFill>
                  <a:srgbClr val="0070C0"/>
                </a:solidFill>
              </a:rPr>
              <a:t>Facilitating Productive Meetings</a:t>
            </a:r>
            <a:endParaRPr sz="2352">
              <a:solidFill>
                <a:srgbClr val="0070C0"/>
              </a:solidFill>
            </a:endParaRPr>
          </a:p>
          <a:p>
            <a:pPr lvl="1" marL="728091" indent="-280035" defTabSz="896111">
              <a:defRPr sz="1800"/>
            </a:pPr>
            <a:r>
              <a:rPr sz="2352"/>
              <a:t>August 27, 1:00PM - 3:00PM</a:t>
            </a:r>
            <a:endParaRPr sz="2352"/>
          </a:p>
          <a:p>
            <a:pPr lvl="1" marL="728091" indent="-280035" defTabSz="896111">
              <a:defRPr sz="1800"/>
            </a:pPr>
            <a:endParaRPr sz="2352"/>
          </a:p>
          <a:p>
            <a:pPr lvl="1" marL="0" indent="448055" defTabSz="896111">
              <a:spcBef>
                <a:spcPts val="400"/>
              </a:spcBef>
              <a:buSzTx/>
              <a:buNone/>
              <a:defRPr sz="1800"/>
            </a:pPr>
            <a:r>
              <a:rPr b="1" sz="1764">
                <a:solidFill>
                  <a:srgbClr val="4F81BD"/>
                </a:solidFill>
              </a:rPr>
              <a:t>More information on the ECN Training Registration page:</a:t>
            </a:r>
            <a:endParaRPr sz="1176">
              <a:solidFill>
                <a:srgbClr val="4F81BD"/>
              </a:solidFill>
            </a:endParaRPr>
          </a:p>
          <a:p>
            <a:pPr lvl="1" marL="0" indent="59118" defTabSz="896111">
              <a:spcBef>
                <a:spcPts val="300"/>
              </a:spcBef>
              <a:buSzTx/>
              <a:buNone/>
              <a:defRPr sz="1800"/>
            </a:pPr>
            <a:r>
              <a:rPr b="1" sz="1274"/>
              <a:t>http://ecn.uscis.dhs.gov/team/mgtoit/Offices/oit/ATD/Training_Registration/SitePages/default.aspx</a:t>
            </a:r>
          </a:p>
        </p:txBody>
      </p:sp>
      <p:sp>
        <p:nvSpPr>
          <p:cNvPr id="1140" name="Shape 1140"/>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Shape 469"/>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DevOps is…</a:t>
            </a:r>
          </a:p>
        </p:txBody>
      </p:sp>
      <p:sp>
        <p:nvSpPr>
          <p:cNvPr id="470" name="Shape 470"/>
          <p:cNvSpPr/>
          <p:nvPr/>
        </p:nvSpPr>
        <p:spPr>
          <a:xfrm rot="20648756">
            <a:off x="4459403" y="4583655"/>
            <a:ext cx="4708072" cy="1148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lvl="0">
              <a:defRPr sz="1800"/>
            </a:pPr>
            <a:r>
              <a:rPr sz="2400"/>
              <a:t>Automation over documentation (and more automation...and more...)</a:t>
            </a:r>
          </a:p>
        </p:txBody>
      </p:sp>
      <p:sp>
        <p:nvSpPr>
          <p:cNvPr id="471" name="Shape 471"/>
          <p:cNvSpPr/>
          <p:nvPr/>
        </p:nvSpPr>
        <p:spPr>
          <a:xfrm rot="21014304">
            <a:off x="138105" y="2464099"/>
            <a:ext cx="4895476" cy="1148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lvl="0">
              <a:defRPr sz="1800"/>
            </a:pPr>
            <a:r>
              <a:rPr sz="2400"/>
              <a:t>Knowing that good software doesn't end with development/release</a:t>
            </a:r>
          </a:p>
        </p:txBody>
      </p:sp>
      <p:sp>
        <p:nvSpPr>
          <p:cNvPr id="472" name="Shape 472"/>
          <p:cNvSpPr/>
          <p:nvPr/>
        </p:nvSpPr>
        <p:spPr>
          <a:xfrm rot="275210">
            <a:off x="255520" y="1185076"/>
            <a:ext cx="4895476" cy="7926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lvl="0">
              <a:defRPr sz="1800"/>
            </a:pPr>
            <a:r>
              <a:rPr sz="2400"/>
              <a:t>About creating visibility between Dev and Ops</a:t>
            </a:r>
          </a:p>
        </p:txBody>
      </p:sp>
      <p:sp>
        <p:nvSpPr>
          <p:cNvPr id="473" name="Shape 473"/>
          <p:cNvSpPr/>
          <p:nvPr/>
        </p:nvSpPr>
        <p:spPr>
          <a:xfrm rot="559727">
            <a:off x="4595323" y="2144135"/>
            <a:ext cx="4895476" cy="7926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lvl="0">
              <a:defRPr sz="1800"/>
            </a:pPr>
            <a:r>
              <a:rPr sz="2400"/>
              <a:t>About creating self-service infrastructure for teams</a:t>
            </a:r>
          </a:p>
        </p:txBody>
      </p:sp>
      <p:sp>
        <p:nvSpPr>
          <p:cNvPr id="474" name="Shape 474"/>
          <p:cNvSpPr/>
          <p:nvPr/>
        </p:nvSpPr>
        <p:spPr>
          <a:xfrm rot="21036249">
            <a:off x="314570" y="3973301"/>
            <a:ext cx="4895476" cy="1148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lvl="0">
              <a:defRPr sz="1800"/>
            </a:pPr>
            <a:r>
              <a:rPr sz="2400"/>
              <a:t>Ensuring a continual feedback loop between development and operations</a:t>
            </a:r>
          </a:p>
        </p:txBody>
      </p:sp>
      <p:sp>
        <p:nvSpPr>
          <p:cNvPr id="475" name="Shape 475"/>
          <p:cNvSpPr/>
          <p:nvPr/>
        </p:nvSpPr>
        <p:spPr>
          <a:xfrm>
            <a:off x="5963132" y="3244724"/>
            <a:ext cx="1425586"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FF0000"/>
                </a:solidFill>
              </a:defRPr>
            </a:lvl1pPr>
          </a:lstStyle>
          <a:p>
            <a:pPr lvl="0">
              <a:defRPr sz="1800">
                <a:solidFill>
                  <a:srgbClr val="000000"/>
                </a:solidFill>
              </a:defRPr>
            </a:pPr>
            <a:r>
              <a:rPr sz="2400">
                <a:solidFill>
                  <a:srgbClr val="FF0000"/>
                </a:solidFill>
              </a:rPr>
              <a:t>Not a role</a:t>
            </a:r>
          </a:p>
        </p:txBody>
      </p:sp>
      <p:sp>
        <p:nvSpPr>
          <p:cNvPr id="476" name="Shape 476"/>
          <p:cNvSpPr/>
          <p:nvPr/>
        </p:nvSpPr>
        <p:spPr>
          <a:xfrm>
            <a:off x="5867399" y="1219200"/>
            <a:ext cx="239133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FF0000"/>
                </a:solidFill>
              </a:defRPr>
            </a:lvl1pPr>
          </a:lstStyle>
          <a:p>
            <a:pPr lvl="0">
              <a:defRPr sz="1800">
                <a:solidFill>
                  <a:srgbClr val="000000"/>
                </a:solidFill>
              </a:defRPr>
            </a:pPr>
            <a:r>
              <a:rPr sz="2400">
                <a:solidFill>
                  <a:srgbClr val="FF0000"/>
                </a:solidFill>
              </a:rPr>
              <a:t>Not a set of tools</a:t>
            </a:r>
          </a:p>
        </p:txBody>
      </p:sp>
      <p:sp>
        <p:nvSpPr>
          <p:cNvPr id="477" name="Shape 477"/>
          <p:cNvSpPr/>
          <p:nvPr/>
        </p:nvSpPr>
        <p:spPr>
          <a:xfrm rot="254519">
            <a:off x="956592" y="5391368"/>
            <a:ext cx="3627647"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FF0000"/>
                </a:solidFill>
              </a:defRPr>
            </a:lvl1pPr>
          </a:lstStyle>
          <a:p>
            <a:pPr lvl="0">
              <a:defRPr sz="1800">
                <a:solidFill>
                  <a:srgbClr val="000000"/>
                </a:solidFill>
              </a:defRPr>
            </a:pPr>
            <a:r>
              <a:rPr sz="2400">
                <a:solidFill>
                  <a:srgbClr val="FF0000"/>
                </a:solidFill>
              </a:rPr>
              <a:t>Not a prescriptive process</a:t>
            </a:r>
          </a:p>
        </p:txBody>
      </p:sp>
      <p:sp>
        <p:nvSpPr>
          <p:cNvPr id="478" name="Shape 478"/>
          <p:cNvSpPr/>
          <p:nvPr/>
        </p:nvSpPr>
        <p:spPr>
          <a:xfrm rot="21198799">
            <a:off x="5410319" y="3943604"/>
            <a:ext cx="2051855"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FF0000"/>
                </a:solidFill>
              </a:defRPr>
            </a:lvl1pPr>
          </a:lstStyle>
          <a:p>
            <a:pPr lvl="0">
              <a:defRPr sz="1800">
                <a:solidFill>
                  <a:srgbClr val="000000"/>
                </a:solidFill>
              </a:defRPr>
            </a:pPr>
            <a:r>
              <a:rPr sz="2400">
                <a:solidFill>
                  <a:srgbClr val="FF0000"/>
                </a:solidFill>
              </a:rPr>
              <a:t>Not just CI/CD</a:t>
            </a:r>
          </a:p>
        </p:txBody>
      </p:sp>
      <p:sp>
        <p:nvSpPr>
          <p:cNvPr id="479" name="Shape 479"/>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76"/>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475"/>
                                        </p:tgtEl>
                                        <p:attrNameLst>
                                          <p:attrName>style.visibility</p:attrName>
                                        </p:attrNameLst>
                                      </p:cBhvr>
                                      <p:to>
                                        <p:strVal val="visible"/>
                                      </p:to>
                                    </p:set>
                                  </p:childTnLst>
                                </p:cTn>
                              </p:par>
                            </p:childTnLst>
                          </p:cTn>
                        </p:par>
                        <p:par>
                          <p:cTn id="10" fill="hold">
                            <p:stCondLst>
                              <p:cond delay="0"/>
                            </p:stCondLst>
                            <p:childTnLst>
                              <p:par>
                                <p:cTn id="11" nodeType="afterEffect" presetClass="entr" presetSubtype="0" presetID="1" grpId="3" fill="hold">
                                  <p:stCondLst>
                                    <p:cond delay="0"/>
                                  </p:stCondLst>
                                  <p:iterate type="el" backwards="0">
                                    <p:tmAbs val="0"/>
                                  </p:iterate>
                                  <p:childTnLst>
                                    <p:set>
                                      <p:cBhvr>
                                        <p:cTn id="12" fill="hold"/>
                                        <p:tgtEl>
                                          <p:spTgt spid="477"/>
                                        </p:tgtEl>
                                        <p:attrNameLst>
                                          <p:attrName>style.visibility</p:attrName>
                                        </p:attrNameLst>
                                      </p:cBhvr>
                                      <p:to>
                                        <p:strVal val="visible"/>
                                      </p:to>
                                    </p:set>
                                  </p:childTnLst>
                                </p:cTn>
                              </p:par>
                            </p:childTnLst>
                          </p:cTn>
                        </p:par>
                        <p:par>
                          <p:cTn id="13" fill="hold">
                            <p:stCondLst>
                              <p:cond delay="0"/>
                            </p:stCondLst>
                            <p:childTnLst>
                              <p:par>
                                <p:cTn id="14" nodeType="afterEffect" presetClass="entr" presetSubtype="0" presetID="1" grpId="4" fill="hold">
                                  <p:stCondLst>
                                    <p:cond delay="0"/>
                                  </p:stCondLst>
                                  <p:iterate type="el" backwards="0">
                                    <p:tmAbs val="0"/>
                                  </p:iterate>
                                  <p:childTnLst>
                                    <p:set>
                                      <p:cBhvr>
                                        <p:cTn id="15" fill="hold"/>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7" grpId="3"/>
      <p:bldP build="whole" bldLvl="1" animBg="1" rev="0" advAuto="0" spid="475" grpId="2"/>
      <p:bldP build="whole" bldLvl="1" animBg="1" rev="0" advAuto="0" spid="478" grpId="4"/>
      <p:bldP build="whole" bldLvl="1" animBg="1" rev="0" advAuto="0" spid="476"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title"/>
          </p:nvPr>
        </p:nvSpPr>
        <p:spPr>
          <a:prstGeom prst="rect">
            <a:avLst/>
          </a:prstGeom>
        </p:spPr>
        <p:txBody>
          <a:bodyPr/>
          <a:lstStyle/>
          <a:p>
            <a:pPr lvl="0">
              <a:defRPr b="0" sz="1800">
                <a:solidFill>
                  <a:srgbClr val="000000"/>
                </a:solidFill>
              </a:defRPr>
            </a:pPr>
            <a:r>
              <a:rPr b="1" sz="2400">
                <a:solidFill>
                  <a:srgbClr val="336699"/>
                </a:solidFill>
              </a:rPr>
              <a:t>JourneyLINE</a:t>
            </a:r>
          </a:p>
        </p:txBody>
      </p:sp>
      <p:sp>
        <p:nvSpPr>
          <p:cNvPr id="484" name="Shape 484"/>
          <p:cNvSpPr/>
          <p:nvPr>
            <p:ph type="body" idx="1"/>
          </p:nvPr>
        </p:nvSpPr>
        <p:spPr>
          <a:prstGeom prst="rect">
            <a:avLst/>
          </a:prstGeom>
        </p:spPr>
        <p:txBody>
          <a:bodyPr/>
          <a:lstStyle/>
          <a:p>
            <a:pPr lvl="0">
              <a:defRPr sz="1800"/>
            </a:pPr>
            <a:r>
              <a:rPr sz="1600"/>
              <a:t>2008 Patrick DuBois - GHENT  etc.</a:t>
            </a:r>
            <a:endParaRPr sz="1600"/>
          </a:p>
          <a:p>
            <a:pPr lvl="0">
              <a:defRPr sz="1800"/>
            </a:pPr>
            <a:r>
              <a:rPr sz="1600"/>
              <a:t>2009 John allspaw - eetct</a:t>
            </a:r>
          </a:p>
        </p:txBody>
      </p:sp>
      <p:sp>
        <p:nvSpPr>
          <p:cNvPr id="485" name="Shape 48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title"/>
          </p:nvPr>
        </p:nvSpPr>
        <p:spPr>
          <a:xfrm>
            <a:off x="457200" y="0"/>
            <a:ext cx="8229600" cy="615553"/>
          </a:xfrm>
          <a:prstGeom prst="rect">
            <a:avLst/>
          </a:prstGeom>
        </p:spPr>
        <p:txBody>
          <a:bodyPr lIns="0" tIns="0" rIns="0" bIns="0">
            <a:normAutofit fontScale="100000" lnSpcReduction="0"/>
          </a:bodyPr>
          <a:lstStyle/>
          <a:p>
            <a:pPr lvl="0">
              <a:defRPr b="0" sz="1800">
                <a:solidFill>
                  <a:srgbClr val="000000"/>
                </a:solidFill>
              </a:defRPr>
            </a:pPr>
            <a:r>
              <a:rPr b="1" sz="2800">
                <a:solidFill>
                  <a:srgbClr val="FFFFFF"/>
                </a:solidFill>
              </a:rPr>
              <a:t>What is DevOps?</a:t>
            </a:r>
          </a:p>
        </p:txBody>
      </p:sp>
      <p:sp>
        <p:nvSpPr>
          <p:cNvPr id="488" name="Shape 488"/>
          <p:cNvSpPr/>
          <p:nvPr>
            <p:ph type="body" idx="1"/>
          </p:nvPr>
        </p:nvSpPr>
        <p:spPr>
          <a:xfrm>
            <a:off x="457200" y="1143000"/>
            <a:ext cx="8229600" cy="4849537"/>
          </a:xfrm>
          <a:prstGeom prst="rect">
            <a:avLst/>
          </a:prstGeom>
        </p:spPr>
        <p:txBody>
          <a:bodyPr lIns="0" tIns="0" rIns="0" bIns="0">
            <a:normAutofit fontScale="100000" lnSpcReduction="0"/>
          </a:bodyPr>
          <a:lstStyle>
            <a:lvl1pPr marL="0" indent="0" algn="ctr">
              <a:spcBef>
                <a:spcPts val="900"/>
              </a:spcBef>
              <a:buSzTx/>
              <a:buNone/>
              <a:defRPr sz="4000"/>
            </a:lvl1pPr>
          </a:lstStyle>
          <a:p>
            <a:pPr lvl="0">
              <a:defRPr sz="1800"/>
            </a:pPr>
            <a:r>
              <a:rPr sz="4000"/>
              <a:t>DevOps is the practice of operations and development engineers participating together in the entire service lifecycle, from design  the development process to production support.</a:t>
            </a:r>
          </a:p>
        </p:txBody>
      </p:sp>
      <p:sp>
        <p:nvSpPr>
          <p:cNvPr id="489" name="Shape 489"/>
          <p:cNvSpPr/>
          <p:nvPr/>
        </p:nvSpPr>
        <p:spPr>
          <a:xfrm>
            <a:off x="4011768" y="5938223"/>
            <a:ext cx="1523093" cy="22698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000"/>
            </a:lvl1pPr>
          </a:lstStyle>
          <a:p>
            <a:pPr lvl="0">
              <a:defRPr sz="1800"/>
            </a:pPr>
            <a:r>
              <a:rPr sz="1000"/>
              <a:t>http://theagileadmin.com/</a:t>
            </a:r>
          </a:p>
        </p:txBody>
      </p:sp>
      <p:sp>
        <p:nvSpPr>
          <p:cNvPr id="490" name="Shape 490"/>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ph type="title"/>
          </p:nvPr>
        </p:nvSpPr>
        <p:spPr>
          <a:xfrm>
            <a:off x="1143000" y="990599"/>
            <a:ext cx="7523261" cy="2022083"/>
          </a:xfrm>
          <a:prstGeom prst="rect">
            <a:avLst/>
          </a:prstGeom>
        </p:spPr>
        <p:txBody>
          <a:bodyPr lIns="0" tIns="0" rIns="0" bIns="0">
            <a:normAutofit fontScale="100000" lnSpcReduction="0"/>
          </a:bodyPr>
          <a:lstStyle/>
          <a:p>
            <a:pPr lvl="0">
              <a:defRPr b="0" sz="1800">
                <a:solidFill>
                  <a:srgbClr val="000000"/>
                </a:solidFill>
              </a:defRPr>
            </a:pPr>
            <a:r>
              <a:rPr sz="3600"/>
              <a:t>The “wall” caused by conflicting motivations, processes, and tooling</a:t>
            </a:r>
            <a:br>
              <a:rPr sz="3600"/>
            </a:br>
          </a:p>
        </p:txBody>
      </p:sp>
      <p:sp>
        <p:nvSpPr>
          <p:cNvPr id="495" name="Shape 495"/>
          <p:cNvSpPr/>
          <p:nvPr/>
        </p:nvSpPr>
        <p:spPr>
          <a:xfrm>
            <a:off x="2432625" y="5943377"/>
            <a:ext cx="2877603" cy="45008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r">
              <a:lnSpc>
                <a:spcPts val="1200"/>
              </a:lnSpc>
            </a:pPr>
            <a:r>
              <a:rPr sz="1000">
                <a:solidFill>
                  <a:srgbClr val="535353"/>
                </a:solidFill>
                <a:latin typeface="+mn-lt"/>
                <a:ea typeface="+mn-ea"/>
                <a:cs typeface="+mn-cs"/>
                <a:sym typeface="Helvetica"/>
              </a:rPr>
              <a:t>Icons: http://dev2ops.org</a:t>
            </a:r>
            <a:endParaRPr sz="1000">
              <a:solidFill>
                <a:srgbClr val="535353"/>
              </a:solidFill>
              <a:latin typeface="+mn-lt"/>
              <a:ea typeface="+mn-ea"/>
              <a:cs typeface="+mn-cs"/>
              <a:sym typeface="Helvetica"/>
            </a:endParaRPr>
          </a:p>
          <a:p>
            <a:pPr lvl="0">
              <a:lnSpc>
                <a:spcPts val="1200"/>
              </a:lnSpc>
            </a:pPr>
            <a:endParaRPr sz="800">
              <a:solidFill>
                <a:srgbClr val="535353"/>
              </a:solidFill>
              <a:latin typeface="+mn-lt"/>
              <a:ea typeface="+mn-ea"/>
              <a:cs typeface="+mn-cs"/>
              <a:sym typeface="Helvetica"/>
            </a:endParaRPr>
          </a:p>
        </p:txBody>
      </p:sp>
      <p:pic>
        <p:nvPicPr>
          <p:cNvPr id="496" name="image8.png"/>
          <p:cNvPicPr/>
          <p:nvPr/>
        </p:nvPicPr>
        <p:blipFill>
          <a:blip r:embed="rId4">
            <a:extLst/>
          </a:blip>
          <a:stretch>
            <a:fillRect/>
          </a:stretch>
        </p:blipFill>
        <p:spPr>
          <a:xfrm>
            <a:off x="732235" y="2936481"/>
            <a:ext cx="3718525" cy="2652549"/>
          </a:xfrm>
          <a:prstGeom prst="rect">
            <a:avLst/>
          </a:prstGeom>
          <a:ln w="12700">
            <a:miter lim="400000"/>
          </a:ln>
        </p:spPr>
      </p:pic>
      <p:pic>
        <p:nvPicPr>
          <p:cNvPr id="497" name="image9.png"/>
          <p:cNvPicPr/>
          <p:nvPr/>
        </p:nvPicPr>
        <p:blipFill>
          <a:blip r:embed="rId5">
            <a:extLst/>
          </a:blip>
          <a:stretch>
            <a:fillRect/>
          </a:stretch>
        </p:blipFill>
        <p:spPr>
          <a:xfrm>
            <a:off x="4846911" y="2720027"/>
            <a:ext cx="3738786" cy="2667001"/>
          </a:xfrm>
          <a:prstGeom prst="rect">
            <a:avLst/>
          </a:prstGeom>
          <a:ln w="12700">
            <a:miter lim="400000"/>
          </a:ln>
        </p:spPr>
      </p:pic>
      <p:sp>
        <p:nvSpPr>
          <p:cNvPr id="498" name="Shape 498"/>
          <p:cNvSpPr/>
          <p:nvPr/>
        </p:nvSpPr>
        <p:spPr>
          <a:xfrm>
            <a:off x="423357" y="0"/>
            <a:ext cx="8229601"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800">
                <a:solidFill>
                  <a:srgbClr val="FFFFFF"/>
                </a:solidFill>
              </a:defRPr>
            </a:lvl1pPr>
          </a:lstStyle>
          <a:p>
            <a:pPr lvl="0">
              <a:defRPr b="0" sz="1800">
                <a:solidFill>
                  <a:srgbClr val="000000"/>
                </a:solidFill>
              </a:defRPr>
            </a:pPr>
            <a:r>
              <a:rPr b="1" sz="2800">
                <a:solidFill>
                  <a:srgbClr val="FFFFFF"/>
                </a:solidFill>
              </a:rPr>
              <a:t>Historical Divide</a:t>
            </a:r>
          </a:p>
        </p:txBody>
      </p:sp>
      <p:sp>
        <p:nvSpPr>
          <p:cNvPr id="499" name="Shape 499"/>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3" name="image11.png"/>
          <p:cNvPicPr/>
          <p:nvPr/>
        </p:nvPicPr>
        <p:blipFill>
          <a:blip r:embed="rId4">
            <a:extLst/>
          </a:blip>
          <a:stretch>
            <a:fillRect/>
          </a:stretch>
        </p:blipFill>
        <p:spPr>
          <a:xfrm>
            <a:off x="206859" y="2214614"/>
            <a:ext cx="3695701" cy="3510916"/>
          </a:xfrm>
          <a:prstGeom prst="rect">
            <a:avLst/>
          </a:prstGeom>
          <a:ln w="12700">
            <a:miter lim="400000"/>
          </a:ln>
        </p:spPr>
      </p:pic>
      <p:sp>
        <p:nvSpPr>
          <p:cNvPr id="504" name="Shape 504"/>
          <p:cNvSpPr/>
          <p:nvPr/>
        </p:nvSpPr>
        <p:spPr>
          <a:xfrm>
            <a:off x="3900427" y="5943600"/>
            <a:ext cx="1184385" cy="243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000">
                <a:latin typeface="+mn-lt"/>
                <a:ea typeface="+mn-ea"/>
                <a:cs typeface="+mn-cs"/>
                <a:sym typeface="Helvetica"/>
              </a:defRPr>
            </a:lvl1pPr>
          </a:lstStyle>
          <a:p>
            <a:pPr lvl="0">
              <a:defRPr sz="1800"/>
            </a:pPr>
            <a:r>
              <a:rPr sz="1000"/>
              <a:t>Image: devops.png</a:t>
            </a:r>
          </a:p>
        </p:txBody>
      </p:sp>
      <p:sp>
        <p:nvSpPr>
          <p:cNvPr id="505" name="Shape 505"/>
          <p:cNvSpPr/>
          <p:nvPr/>
        </p:nvSpPr>
        <p:spPr>
          <a:xfrm>
            <a:off x="457199" y="785597"/>
            <a:ext cx="8305801" cy="170540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defTabSz="457200"/>
            <a:r>
              <a:rPr sz="2800">
                <a:solidFill>
                  <a:srgbClr val="343434"/>
                </a:solidFill>
              </a:rPr>
              <a:t>To bring about true business agility, the entire development-to-operations lifecycle should be treated as a single end-to-end unified process</a:t>
            </a:r>
            <a:br>
              <a:rPr sz="2800">
                <a:solidFill>
                  <a:srgbClr val="343434"/>
                </a:solidFill>
              </a:rPr>
            </a:br>
          </a:p>
        </p:txBody>
      </p:sp>
      <p:sp>
        <p:nvSpPr>
          <p:cNvPr id="506" name="Shape 506"/>
          <p:cNvSpPr/>
          <p:nvPr/>
        </p:nvSpPr>
        <p:spPr>
          <a:xfrm>
            <a:off x="423357" y="0"/>
            <a:ext cx="8229601"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800">
                <a:solidFill>
                  <a:srgbClr val="FFFFFF"/>
                </a:solidFill>
              </a:defRPr>
            </a:lvl1pPr>
          </a:lstStyle>
          <a:p>
            <a:pPr lvl="0">
              <a:defRPr b="0" sz="1800">
                <a:solidFill>
                  <a:srgbClr val="000000"/>
                </a:solidFill>
              </a:defRPr>
            </a:pPr>
            <a:r>
              <a:rPr b="1" sz="2800">
                <a:solidFill>
                  <a:srgbClr val="FFFFFF"/>
                </a:solidFill>
              </a:rPr>
              <a:t>Closing the Divide</a:t>
            </a:r>
          </a:p>
        </p:txBody>
      </p:sp>
      <p:sp>
        <p:nvSpPr>
          <p:cNvPr id="507" name="Shape 507"/>
          <p:cNvSpPr/>
          <p:nvPr>
            <p:ph type="sldNum" sz="quarter" idx="2"/>
          </p:nvPr>
        </p:nvSpPr>
        <p:spPr>
          <a:xfrm>
            <a:off x="7482443" y="6324600"/>
            <a:ext cx="1509158" cy="317500"/>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p>
            <a:pPr lvl="0">
              <a:defRPr sz="1800">
                <a:solidFill>
                  <a:srgbClr val="000000"/>
                </a:solidFill>
              </a:defRPr>
            </a:pPr>
            <a:fld id="{86CB4B4D-7CA3-9044-876B-883B54F8677D}" type="slidenum">
              <a:rPr sz="1400">
                <a:solidFill>
                  <a:srgbClr val="FFFFFF"/>
                </a:solidFill>
              </a:rPr>
            </a:fld>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BBE0E3"/>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bevel/>
        </a:ln>
        <a:effectLst>
          <a:outerShdw sx="100000" sy="100000" kx="0" ky="0" algn="b" rotWithShape="0" blurRad="38100" dist="23000" dir="5400000">
            <a:srgbClr val="000000">
              <a:alpha val="35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BBE0E3"/>
          </a:solidFill>
          <a:prstDash val="solid"/>
          <a:bevel/>
        </a:ln>
        <a:effectLst>
          <a:outerShdw sx="100000" sy="100000" kx="0" ky="0" algn="b" rotWithShape="0" blurRad="38100" dist="20000" dir="5400000">
            <a:srgbClr val="000000">
              <a:alpha val="38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